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58" r:id="rId14"/>
    <p:sldId id="273" r:id="rId15"/>
    <p:sldId id="280" r:id="rId16"/>
    <p:sldId id="260" r:id="rId17"/>
    <p:sldId id="275" r:id="rId18"/>
    <p:sldId id="276" r:id="rId19"/>
    <p:sldId id="281" r:id="rId20"/>
    <p:sldId id="277" r:id="rId21"/>
    <p:sldId id="267" r:id="rId22"/>
    <p:sldId id="274" r:id="rId23"/>
    <p:sldId id="259" r:id="rId24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6196" userDrawn="1">
          <p15:clr>
            <a:srgbClr val="A4A3A4"/>
          </p15:clr>
        </p15:guide>
        <p15:guide id="2" orient="horz" pos="86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33CC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7" d="100"/>
          <a:sy n="17" d="100"/>
        </p:scale>
        <p:origin x="648" y="96"/>
      </p:cViewPr>
      <p:guideLst>
        <p:guide pos="16196"/>
        <p:guide orient="horz" pos="86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713925"/>
            <a:ext cx="3840480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60"/>
            <a:ext cx="384048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5732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89059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533525"/>
            <a:ext cx="11041380" cy="24409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533525"/>
            <a:ext cx="32484060" cy="24409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46110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47114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180902"/>
            <a:ext cx="4416552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9275747"/>
            <a:ext cx="4416552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16449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1707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27"/>
            <a:ext cx="44165520" cy="5567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060885"/>
            <a:ext cx="21662705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0521315"/>
            <a:ext cx="21662705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060885"/>
            <a:ext cx="21769390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0521315"/>
            <a:ext cx="21769390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77877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94705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512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87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5602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87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3175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27"/>
            <a:ext cx="4416552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CE861-6236-4D44-99AD-A2C22EE55D2C}" type="datetimeFigureOut">
              <a:rPr lang="es-419" smtClean="0"/>
              <a:t>4/2/2021</a:t>
            </a:fld>
            <a:endParaRPr lang="es-419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2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1E3C6-2CCF-4EA2-8B34-01E9DC5BF6FB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40039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12.png"/><Relationship Id="rId3" Type="http://schemas.openxmlformats.org/officeDocument/2006/relationships/image" Target="../media/image2.png"/><Relationship Id="rId34" Type="http://schemas.openxmlformats.org/officeDocument/2006/relationships/image" Target="../media/image20.png"/><Relationship Id="rId7" Type="http://schemas.openxmlformats.org/officeDocument/2006/relationships/image" Target="../media/image6.png"/><Relationship Id="rId17" Type="http://schemas.openxmlformats.org/officeDocument/2006/relationships/image" Target="../media/image26.png"/><Relationship Id="rId25" Type="http://schemas.openxmlformats.org/officeDocument/2006/relationships/image" Target="../media/image10.png"/><Relationship Id="rId33" Type="http://schemas.openxmlformats.org/officeDocument/2006/relationships/image" Target="../media/image19.jpe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4" Type="http://schemas.openxmlformats.org/officeDocument/2006/relationships/image" Target="../media/image107.png"/><Relationship Id="rId32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06.png"/><Relationship Id="rId28" Type="http://schemas.openxmlformats.org/officeDocument/2006/relationships/image" Target="../media/image14.png"/><Relationship Id="rId36" Type="http://schemas.openxmlformats.org/officeDocument/2006/relationships/hyperlink" Target="https://youtu.be/DuUEYVuS598" TargetMode="External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31" Type="http://schemas.openxmlformats.org/officeDocument/2006/relationships/image" Target="../media/image17.png"/><Relationship Id="rId4" Type="http://schemas.openxmlformats.org/officeDocument/2006/relationships/image" Target="../media/image3.png"/><Relationship Id="rId14" Type="http://schemas.openxmlformats.org/officeDocument/2006/relationships/image" Target="../media/image7.png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35" Type="http://schemas.openxmlformats.org/officeDocument/2006/relationships/image" Target="../media/image2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12.png"/><Relationship Id="rId3" Type="http://schemas.openxmlformats.org/officeDocument/2006/relationships/image" Target="../media/image4.png"/><Relationship Id="rId34" Type="http://schemas.openxmlformats.org/officeDocument/2006/relationships/image" Target="../media/image18.png"/><Relationship Id="rId17" Type="http://schemas.openxmlformats.org/officeDocument/2006/relationships/image" Target="../media/image26.png"/><Relationship Id="rId25" Type="http://schemas.openxmlformats.org/officeDocument/2006/relationships/image" Target="../media/image10.png"/><Relationship Id="rId33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20" Type="http://schemas.openxmlformats.org/officeDocument/2006/relationships/image" Target="../media/image8.png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107.png"/><Relationship Id="rId32" Type="http://schemas.openxmlformats.org/officeDocument/2006/relationships/image" Target="../media/image16.png"/><Relationship Id="rId37" Type="http://schemas.openxmlformats.org/officeDocument/2006/relationships/image" Target="../media/image21.gif"/><Relationship Id="rId5" Type="http://schemas.openxmlformats.org/officeDocument/2006/relationships/image" Target="../media/image6.png"/><Relationship Id="rId15" Type="http://schemas.openxmlformats.org/officeDocument/2006/relationships/image" Target="../media/image11.png"/><Relationship Id="rId23" Type="http://schemas.openxmlformats.org/officeDocument/2006/relationships/image" Target="../media/image106.png"/><Relationship Id="rId28" Type="http://schemas.openxmlformats.org/officeDocument/2006/relationships/image" Target="../media/image14.png"/><Relationship Id="rId36" Type="http://schemas.openxmlformats.org/officeDocument/2006/relationships/image" Target="../media/image20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31" Type="http://schemas.openxmlformats.org/officeDocument/2006/relationships/image" Target="../media/image15.png"/><Relationship Id="rId4" Type="http://schemas.openxmlformats.org/officeDocument/2006/relationships/image" Target="../media/image5.png"/><Relationship Id="rId14" Type="http://schemas.openxmlformats.org/officeDocument/2006/relationships/image" Target="../media/image7.png"/><Relationship Id="rId27" Type="http://schemas.openxmlformats.org/officeDocument/2006/relationships/image" Target="../media/image13.png"/><Relationship Id="rId30" Type="http://schemas.openxmlformats.org/officeDocument/2006/relationships/image" Target="../media/image2.png"/><Relationship Id="rId35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00.png"/><Relationship Id="rId7" Type="http://schemas.openxmlformats.org/officeDocument/2006/relationships/image" Target="../media/image74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7" Type="http://schemas.openxmlformats.org/officeDocument/2006/relationships/image" Target="../media/image12.png"/><Relationship Id="rId1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00.png"/><Relationship Id="rId5" Type="http://schemas.openxmlformats.org/officeDocument/2006/relationships/image" Target="../media/image320.png"/><Relationship Id="rId10" Type="http://schemas.openxmlformats.org/officeDocument/2006/relationships/image" Target="../media/image29.png"/><Relationship Id="rId4" Type="http://schemas.openxmlformats.org/officeDocument/2006/relationships/image" Target="../media/image310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7" Type="http://schemas.openxmlformats.org/officeDocument/2006/relationships/image" Target="../media/image26.png"/><Relationship Id="rId25" Type="http://schemas.openxmlformats.org/officeDocument/2006/relationships/image" Target="../media/image10.png"/><Relationship Id="rId33" Type="http://schemas.openxmlformats.org/officeDocument/2006/relationships/image" Target="../media/image21.gif"/><Relationship Id="rId2" Type="http://schemas.openxmlformats.org/officeDocument/2006/relationships/image" Target="../media/image15.png"/><Relationship Id="rId16" Type="http://schemas.openxmlformats.org/officeDocument/2006/relationships/image" Target="../media/image25.png"/><Relationship Id="rId20" Type="http://schemas.openxmlformats.org/officeDocument/2006/relationships/image" Target="../media/image8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24" Type="http://schemas.openxmlformats.org/officeDocument/2006/relationships/image" Target="../media/image107.png"/><Relationship Id="rId32" Type="http://schemas.openxmlformats.org/officeDocument/2006/relationships/image" Target="../media/image20.png"/><Relationship Id="rId5" Type="http://schemas.openxmlformats.org/officeDocument/2006/relationships/image" Target="../media/image18.png"/><Relationship Id="rId15" Type="http://schemas.openxmlformats.org/officeDocument/2006/relationships/image" Target="../media/image11.png"/><Relationship Id="rId23" Type="http://schemas.openxmlformats.org/officeDocument/2006/relationships/image" Target="../media/image106.png"/><Relationship Id="rId28" Type="http://schemas.openxmlformats.org/officeDocument/2006/relationships/image" Target="../media/image2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31" Type="http://schemas.openxmlformats.org/officeDocument/2006/relationships/image" Target="../media/image19.jpeg"/><Relationship Id="rId4" Type="http://schemas.openxmlformats.org/officeDocument/2006/relationships/image" Target="../media/image17.png"/><Relationship Id="rId9" Type="http://schemas.openxmlformats.org/officeDocument/2006/relationships/image" Target="../media/image6.png"/><Relationship Id="rId14" Type="http://schemas.openxmlformats.org/officeDocument/2006/relationships/image" Target="../media/image7.png"/><Relationship Id="rId27" Type="http://schemas.openxmlformats.org/officeDocument/2006/relationships/image" Target="../media/image1.png"/><Relationship Id="rId30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7" Type="http://schemas.openxmlformats.org/officeDocument/2006/relationships/image" Target="../media/image26.png"/><Relationship Id="rId25" Type="http://schemas.openxmlformats.org/officeDocument/2006/relationships/image" Target="../media/image10.png"/><Relationship Id="rId33" Type="http://schemas.openxmlformats.org/officeDocument/2006/relationships/image" Target="../media/image21.gif"/><Relationship Id="rId2" Type="http://schemas.openxmlformats.org/officeDocument/2006/relationships/image" Target="../media/image15.png"/><Relationship Id="rId16" Type="http://schemas.openxmlformats.org/officeDocument/2006/relationships/image" Target="../media/image25.png"/><Relationship Id="rId20" Type="http://schemas.openxmlformats.org/officeDocument/2006/relationships/image" Target="../media/image8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24" Type="http://schemas.openxmlformats.org/officeDocument/2006/relationships/image" Target="../media/image107.png"/><Relationship Id="rId32" Type="http://schemas.openxmlformats.org/officeDocument/2006/relationships/image" Target="../media/image20.png"/><Relationship Id="rId5" Type="http://schemas.openxmlformats.org/officeDocument/2006/relationships/image" Target="../media/image18.png"/><Relationship Id="rId15" Type="http://schemas.openxmlformats.org/officeDocument/2006/relationships/image" Target="../media/image11.png"/><Relationship Id="rId23" Type="http://schemas.openxmlformats.org/officeDocument/2006/relationships/image" Target="../media/image106.png"/><Relationship Id="rId28" Type="http://schemas.openxmlformats.org/officeDocument/2006/relationships/image" Target="../media/image2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31" Type="http://schemas.openxmlformats.org/officeDocument/2006/relationships/image" Target="../media/image19.jpeg"/><Relationship Id="rId4" Type="http://schemas.openxmlformats.org/officeDocument/2006/relationships/image" Target="../media/image17.png"/><Relationship Id="rId9" Type="http://schemas.openxmlformats.org/officeDocument/2006/relationships/image" Target="../media/image6.png"/><Relationship Id="rId14" Type="http://schemas.openxmlformats.org/officeDocument/2006/relationships/image" Target="../media/image7.png"/><Relationship Id="rId27" Type="http://schemas.openxmlformats.org/officeDocument/2006/relationships/image" Target="../media/image1.png"/><Relationship Id="rId30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0.png"/><Relationship Id="rId3" Type="http://schemas.openxmlformats.org/officeDocument/2006/relationships/image" Target="../media/image5.png"/><Relationship Id="rId7" Type="http://schemas.openxmlformats.org/officeDocument/2006/relationships/image" Target="../media/image150.png"/><Relationship Id="rId12" Type="http://schemas.openxmlformats.org/officeDocument/2006/relationships/image" Target="../media/image19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80.png"/><Relationship Id="rId15" Type="http://schemas.openxmlformats.org/officeDocument/2006/relationships/image" Target="../media/image321.png"/><Relationship Id="rId10" Type="http://schemas.openxmlformats.org/officeDocument/2006/relationships/image" Target="../media/image170.png"/><Relationship Id="rId4" Type="http://schemas.openxmlformats.org/officeDocument/2006/relationships/image" Target="../media/image6.png"/><Relationship Id="rId9" Type="http://schemas.openxmlformats.org/officeDocument/2006/relationships/image" Target="../media/image160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26" Type="http://schemas.openxmlformats.org/officeDocument/2006/relationships/image" Target="../media/image12.png"/><Relationship Id="rId3" Type="http://schemas.openxmlformats.org/officeDocument/2006/relationships/image" Target="../media/image2.png"/><Relationship Id="rId34" Type="http://schemas.openxmlformats.org/officeDocument/2006/relationships/image" Target="../media/image20.png"/><Relationship Id="rId7" Type="http://schemas.openxmlformats.org/officeDocument/2006/relationships/image" Target="../media/image6.png"/><Relationship Id="rId17" Type="http://schemas.openxmlformats.org/officeDocument/2006/relationships/image" Target="../media/image26.png"/><Relationship Id="rId25" Type="http://schemas.openxmlformats.org/officeDocument/2006/relationships/image" Target="../media/image10.png"/><Relationship Id="rId33" Type="http://schemas.openxmlformats.org/officeDocument/2006/relationships/image" Target="../media/image19.jpe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8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4" Type="http://schemas.openxmlformats.org/officeDocument/2006/relationships/image" Target="../media/image107.png"/><Relationship Id="rId32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06.png"/><Relationship Id="rId28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31" Type="http://schemas.openxmlformats.org/officeDocument/2006/relationships/image" Target="../media/image17.png"/><Relationship Id="rId4" Type="http://schemas.openxmlformats.org/officeDocument/2006/relationships/image" Target="../media/image3.png"/><Relationship Id="rId14" Type="http://schemas.openxmlformats.org/officeDocument/2006/relationships/image" Target="../media/image7.png"/><Relationship Id="rId27" Type="http://schemas.openxmlformats.org/officeDocument/2006/relationships/image" Target="../media/image13.png"/><Relationship Id="rId30" Type="http://schemas.openxmlformats.org/officeDocument/2006/relationships/image" Target="../media/image16.png"/><Relationship Id="rId35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E8AD8265-A841-4170-BBB2-CCA858F8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467" y="14745168"/>
            <a:ext cx="8281304" cy="131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>
            <a:extLst>
              <a:ext uri="{FF2B5EF4-FFF2-40B4-BE49-F238E27FC236}">
                <a16:creationId xmlns:a16="http://schemas.microsoft.com/office/drawing/2014/main" id="{34B52CD4-3317-4512-837A-B63D2311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239" y="14852303"/>
            <a:ext cx="8052793" cy="130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: esquinas redondeadas 21">
            <a:extLst>
              <a:ext uri="{FF2B5EF4-FFF2-40B4-BE49-F238E27FC236}">
                <a16:creationId xmlns:a16="http://schemas.microsoft.com/office/drawing/2014/main" id="{2CEA8149-C542-457E-A841-91437205F56B}"/>
              </a:ext>
            </a:extLst>
          </p:cNvPr>
          <p:cNvSpPr/>
          <p:nvPr/>
        </p:nvSpPr>
        <p:spPr>
          <a:xfrm>
            <a:off x="731520" y="4158992"/>
            <a:ext cx="29158938" cy="5486154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1" name="Título 74">
            <a:extLst>
              <a:ext uri="{FF2B5EF4-FFF2-40B4-BE49-F238E27FC236}">
                <a16:creationId xmlns:a16="http://schemas.microsoft.com/office/drawing/2014/main" id="{1680CCCC-DEC8-472C-8321-94CE7DC16D9C}"/>
              </a:ext>
            </a:extLst>
          </p:cNvPr>
          <p:cNvSpPr txBox="1">
            <a:spLocks/>
          </p:cNvSpPr>
          <p:nvPr/>
        </p:nvSpPr>
        <p:spPr>
          <a:xfrm>
            <a:off x="1327676" y="4213711"/>
            <a:ext cx="10071844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SISTEMAS ESTELARES BINARIOS</a:t>
            </a:r>
          </a:p>
        </p:txBody>
      </p:sp>
      <p:sp>
        <p:nvSpPr>
          <p:cNvPr id="47" name="Rectángulo: esquinas redondeadas 21">
            <a:extLst>
              <a:ext uri="{FF2B5EF4-FFF2-40B4-BE49-F238E27FC236}">
                <a16:creationId xmlns:a16="http://schemas.microsoft.com/office/drawing/2014/main" id="{7186F3F9-9124-419D-9F1E-50282637A0DF}"/>
              </a:ext>
            </a:extLst>
          </p:cNvPr>
          <p:cNvSpPr/>
          <p:nvPr/>
        </p:nvSpPr>
        <p:spPr>
          <a:xfrm>
            <a:off x="30448336" y="22739119"/>
            <a:ext cx="20413993" cy="56932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9" name="Título 74">
            <a:extLst>
              <a:ext uri="{FF2B5EF4-FFF2-40B4-BE49-F238E27FC236}">
                <a16:creationId xmlns:a16="http://schemas.microsoft.com/office/drawing/2014/main" id="{30D697FB-4D8E-4E5B-9C93-8E9CC779BBB5}"/>
              </a:ext>
            </a:extLst>
          </p:cNvPr>
          <p:cNvSpPr txBox="1">
            <a:spLocks/>
          </p:cNvSpPr>
          <p:nvPr/>
        </p:nvSpPr>
        <p:spPr>
          <a:xfrm>
            <a:off x="30857302" y="22882137"/>
            <a:ext cx="6788070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CONCLUSIONES</a:t>
            </a:r>
          </a:p>
        </p:txBody>
      </p:sp>
      <p:pic>
        <p:nvPicPr>
          <p:cNvPr id="7" name="Picture 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DFDC751-D1E3-4223-A9A1-08C0BC9CF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812318" y="4953614"/>
            <a:ext cx="16896108" cy="2777736"/>
          </a:xfrm>
          <a:prstGeom prst="rect">
            <a:avLst/>
          </a:prstGeom>
        </p:spPr>
      </p:pic>
      <p:sp>
        <p:nvSpPr>
          <p:cNvPr id="8" name="Título 74">
            <a:extLst>
              <a:ext uri="{FF2B5EF4-FFF2-40B4-BE49-F238E27FC236}">
                <a16:creationId xmlns:a16="http://schemas.microsoft.com/office/drawing/2014/main" id="{8F1E5FF2-3954-4C89-8D6C-DD9E68872D1C}"/>
              </a:ext>
            </a:extLst>
          </p:cNvPr>
          <p:cNvSpPr txBox="1">
            <a:spLocks/>
          </p:cNvSpPr>
          <p:nvPr/>
        </p:nvSpPr>
        <p:spPr>
          <a:xfrm>
            <a:off x="1327394" y="7285485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34BF3C47-2DE1-4959-A447-E5DF0DFEF66E}"/>
              </a:ext>
            </a:extLst>
          </p:cNvPr>
          <p:cNvSpPr txBox="1">
            <a:spLocks/>
          </p:cNvSpPr>
          <p:nvPr/>
        </p:nvSpPr>
        <p:spPr>
          <a:xfrm>
            <a:off x="1303152" y="8178342"/>
            <a:ext cx="17227922" cy="11819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7F31B1-6045-495B-A183-D4594A20239F}"/>
              </a:ext>
            </a:extLst>
          </p:cNvPr>
          <p:cNvGrpSpPr/>
          <p:nvPr/>
        </p:nvGrpSpPr>
        <p:grpSpPr>
          <a:xfrm>
            <a:off x="16772577" y="4315517"/>
            <a:ext cx="12861167" cy="6737735"/>
            <a:chOff x="16827572" y="4096466"/>
            <a:chExt cx="12861167" cy="673773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C9209B1-F72E-40C0-8EB0-F63E9E5205D3}"/>
                </a:ext>
              </a:extLst>
            </p:cNvPr>
            <p:cNvGrpSpPr/>
            <p:nvPr/>
          </p:nvGrpSpPr>
          <p:grpSpPr>
            <a:xfrm>
              <a:off x="16827572" y="4841728"/>
              <a:ext cx="6342391" cy="5992473"/>
              <a:chOff x="-149327" y="-2822743"/>
              <a:chExt cx="12521119" cy="12492000"/>
            </a:xfrm>
          </p:grpSpPr>
          <p:pic>
            <p:nvPicPr>
              <p:cNvPr id="143" name="Picture 6" descr="Resultado de imagen para corona solar png">
                <a:extLst>
                  <a:ext uri="{FF2B5EF4-FFF2-40B4-BE49-F238E27FC236}">
                    <a16:creationId xmlns:a16="http://schemas.microsoft.com/office/drawing/2014/main" id="{4C58A0E5-60DA-445F-8A93-C631F6D41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9327" y="-2822743"/>
                <a:ext cx="12521119" cy="124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B2FF4292-7D23-498A-9265-219BFB728D12}"/>
                  </a:ext>
                </a:extLst>
              </p:cNvPr>
              <p:cNvSpPr/>
              <p:nvPr/>
            </p:nvSpPr>
            <p:spPr>
              <a:xfrm>
                <a:off x="2882683" y="198260"/>
                <a:ext cx="6453622" cy="6461480"/>
              </a:xfrm>
              <a:prstGeom prst="arc">
                <a:avLst>
                  <a:gd name="adj1" fmla="val 5400164"/>
                  <a:gd name="adj2" fmla="val 1617440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A23587B0-A65C-409A-8985-16D1BE302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15"/>
              <a:stretch/>
            </p:blipFill>
            <p:spPr>
              <a:xfrm>
                <a:off x="5183169" y="207825"/>
                <a:ext cx="4153136" cy="6461480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D219FD6-B275-4323-8CC4-73C5ECE0E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CAABB0-F189-47EA-8D95-648A7B4B8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64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26B5ED25-CDFB-4317-B3D3-0131AEB62A6A}"/>
                  </a:ext>
                </a:extLst>
              </p:cNvPr>
              <p:cNvSpPr/>
              <p:nvPr/>
            </p:nvSpPr>
            <p:spPr>
              <a:xfrm>
                <a:off x="4419436" y="1737000"/>
                <a:ext cx="3384000" cy="3384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8F569116-FD47-4296-AA97-FBC5E18BE028}"/>
                  </a:ext>
                </a:extLst>
              </p:cNvPr>
              <p:cNvSpPr/>
              <p:nvPr/>
            </p:nvSpPr>
            <p:spPr>
              <a:xfrm>
                <a:off x="5366683" y="2673000"/>
                <a:ext cx="1512000" cy="1512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F65DC72-0B26-4979-9C18-CB53CA85E2FB}"/>
                  </a:ext>
                </a:extLst>
              </p:cNvPr>
              <p:cNvGrpSpPr/>
              <p:nvPr/>
            </p:nvGrpSpPr>
            <p:grpSpPr>
              <a:xfrm>
                <a:off x="5723366" y="2673000"/>
                <a:ext cx="422597" cy="1512000"/>
                <a:chOff x="5202131" y="236891"/>
                <a:chExt cx="919137" cy="631551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75BDCCA-AC8F-4A93-A6C2-D90088939540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13063E0-E018-4ACC-9FCA-94A651FE1580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2A7E7C5B-2B17-4699-A426-BA6B1E991091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6835B98-7FAE-4277-AB0E-89300388A158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0358B94-C8FB-4E28-BAD7-3D991B40AA16}"/>
                  </a:ext>
                </a:extLst>
              </p:cNvPr>
              <p:cNvGrpSpPr/>
              <p:nvPr/>
            </p:nvGrpSpPr>
            <p:grpSpPr>
              <a:xfrm>
                <a:off x="5415127" y="1718479"/>
                <a:ext cx="758375" cy="3402521"/>
                <a:chOff x="5202131" y="236891"/>
                <a:chExt cx="919137" cy="631551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A60EE0D-B8BC-48B0-92B4-3C7C17BBA26A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C93A902-2529-44E0-BB14-F11D8C8F68A2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24C2994-5F50-4006-B421-DB7DCD1E0805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66C094D-CF49-45F9-86CD-D9DE309D39DA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A5051EC-B439-4ADF-8BB6-2AC8B266DE7B}"/>
                  </a:ext>
                </a:extLst>
              </p:cNvPr>
              <p:cNvGrpSpPr/>
              <p:nvPr/>
            </p:nvGrpSpPr>
            <p:grpSpPr>
              <a:xfrm>
                <a:off x="5066329" y="377069"/>
                <a:ext cx="503925" cy="2888418"/>
                <a:chOff x="5066329" y="377069"/>
                <a:chExt cx="503925" cy="2888418"/>
              </a:xfrm>
            </p:grpSpPr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7A3994F0-944C-41DB-B65F-BCCAC4F2964F}"/>
                    </a:ext>
                  </a:extLst>
                </p:cNvPr>
                <p:cNvSpPr/>
                <p:nvPr/>
              </p:nvSpPr>
              <p:spPr>
                <a:xfrm rot="10991415">
                  <a:off x="5143480" y="1559386"/>
                  <a:ext cx="139258" cy="116157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5" name="Isosceles Triangle 174">
                  <a:extLst>
                    <a:ext uri="{FF2B5EF4-FFF2-40B4-BE49-F238E27FC236}">
                      <a16:creationId xmlns:a16="http://schemas.microsoft.com/office/drawing/2014/main" id="{AAA81E9F-9D30-48E6-B437-93FF98A68D1A}"/>
                    </a:ext>
                  </a:extLst>
                </p:cNvPr>
                <p:cNvSpPr/>
                <p:nvPr/>
              </p:nvSpPr>
              <p:spPr>
                <a:xfrm rot="11319061">
                  <a:off x="5083584" y="779255"/>
                  <a:ext cx="350501" cy="1211741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EBF0B392-3989-492B-8CBE-CAFAA06E33D9}"/>
                    </a:ext>
                  </a:extLst>
                </p:cNvPr>
                <p:cNvSpPr/>
                <p:nvPr/>
              </p:nvSpPr>
              <p:spPr>
                <a:xfrm rot="11319061">
                  <a:off x="5066329" y="377069"/>
                  <a:ext cx="503925" cy="124475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4B67270-C905-4F24-978F-DE4C77FDF547}"/>
                    </a:ext>
                  </a:extLst>
                </p:cNvPr>
                <p:cNvCxnSpPr/>
                <p:nvPr/>
              </p:nvCxnSpPr>
              <p:spPr>
                <a:xfrm flipH="1">
                  <a:off x="5277162" y="1141092"/>
                  <a:ext cx="115979" cy="53737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BAE064D-6513-4670-BADA-351C3A285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54582" y="1353971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277F254-A796-419F-9229-85A9B3F53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3629" y="1685903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C6216ED-2348-4236-B817-821A5B702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9515" y="2131759"/>
                  <a:ext cx="63463" cy="595328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455D819-87CC-472E-850E-DFC9D537C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1438" y="2509424"/>
                  <a:ext cx="51371" cy="60287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F27BBDD-0683-487D-9114-C28CDD8CA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6026" y="2664998"/>
                  <a:ext cx="27222" cy="60048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31A95C8-066D-43F8-9460-995F69CE7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3287" y="2617373"/>
                  <a:ext cx="0" cy="60761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878686B0-5E9C-47D4-8245-2ED7435C7536}"/>
                  </a:ext>
                </a:extLst>
              </p:cNvPr>
              <p:cNvSpPr/>
              <p:nvPr/>
            </p:nvSpPr>
            <p:spPr>
              <a:xfrm>
                <a:off x="5150119" y="4034099"/>
                <a:ext cx="62541" cy="82452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6A97DB25-4DE7-46ED-8E17-F67195F7F905}"/>
                  </a:ext>
                </a:extLst>
              </p:cNvPr>
              <p:cNvSpPr/>
              <p:nvPr/>
            </p:nvSpPr>
            <p:spPr>
              <a:xfrm>
                <a:off x="5161104" y="4344784"/>
                <a:ext cx="76174" cy="83474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4F953670-D0BB-4D64-95A9-9713B5127F09}"/>
                  </a:ext>
                </a:extLst>
              </p:cNvPr>
              <p:cNvSpPr/>
              <p:nvPr/>
            </p:nvSpPr>
            <p:spPr>
              <a:xfrm>
                <a:off x="5149637" y="4687426"/>
                <a:ext cx="119023" cy="94939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88DD4424-8A8D-4849-909C-FEAAAA0E47D2}"/>
                  </a:ext>
                </a:extLst>
              </p:cNvPr>
              <p:cNvSpPr/>
              <p:nvPr/>
            </p:nvSpPr>
            <p:spPr>
              <a:xfrm>
                <a:off x="5076460" y="4834953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8CA9CA7C-5A0E-497A-B0F8-1810CFD87FD3}"/>
                  </a:ext>
                </a:extLst>
              </p:cNvPr>
              <p:cNvSpPr/>
              <p:nvPr/>
            </p:nvSpPr>
            <p:spPr>
              <a:xfrm>
                <a:off x="5114369" y="5285686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F833473A-F01C-4C54-9C8A-C230AEC68E04}"/>
                  </a:ext>
                </a:extLst>
              </p:cNvPr>
              <p:cNvSpPr/>
              <p:nvPr/>
            </p:nvSpPr>
            <p:spPr>
              <a:xfrm rot="20414577">
                <a:off x="5245581" y="5350381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35209B8A-D403-4CD0-9860-54DDE73F2D53}"/>
                  </a:ext>
                </a:extLst>
              </p:cNvPr>
              <p:cNvSpPr/>
              <p:nvPr/>
            </p:nvSpPr>
            <p:spPr>
              <a:xfrm rot="20414577">
                <a:off x="5431555" y="6070065"/>
                <a:ext cx="294879" cy="47100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126A02E-2520-4E28-A272-28B51CE13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2387" y="5317423"/>
                <a:ext cx="167122" cy="62553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D55BAAB-6840-40AA-ADA3-E36099DEA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095" y="5753100"/>
                <a:ext cx="150218" cy="35004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DE73346-3CC4-4727-88DE-8F79DFCB5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195" y="5499916"/>
                <a:ext cx="77078" cy="25318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2D08F7E-A3A5-47E3-90B6-0E7707479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18" y="5359588"/>
                <a:ext cx="50693" cy="2671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7A4CB52-3872-4622-B3E3-1931E0EA0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613" y="5174456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2ADD619-DF52-426B-9F76-B527578B3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644" y="4984451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A39474C-4C96-4252-8A9D-347E3F1C6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151" y="452966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5239CDA-3327-4972-B532-DBB9F72E5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992" y="420067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26BD003-8344-45AB-9EF2-BF152A6A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490" y="4194910"/>
                <a:ext cx="25239" cy="2638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DABA269-0695-4EAC-83E4-F9F1505699FF}"/>
                  </a:ext>
                </a:extLst>
              </p:cNvPr>
              <p:cNvGrpSpPr/>
              <p:nvPr/>
            </p:nvGrpSpPr>
            <p:grpSpPr>
              <a:xfrm>
                <a:off x="5183169" y="179740"/>
                <a:ext cx="900000" cy="6480000"/>
                <a:chOff x="5202131" y="236891"/>
                <a:chExt cx="919137" cy="6315519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EF4E09A1-6F99-4C70-BE33-0EAF453CB6B9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D30E0A1-49AC-4C4E-84BB-086C1476E9D4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9AE049C-2507-4689-80A9-CA143CB1DBB7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46C7FFD5-32F6-4C20-A860-88C5CB6B8A6D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30B18F-F0EE-466C-AF11-051B0CCFA15D}"/>
                </a:ext>
              </a:extLst>
            </p:cNvPr>
            <p:cNvGrpSpPr/>
            <p:nvPr/>
          </p:nvGrpSpPr>
          <p:grpSpPr>
            <a:xfrm>
              <a:off x="21566756" y="4096466"/>
              <a:ext cx="8121983" cy="5220450"/>
              <a:chOff x="21742379" y="4212477"/>
              <a:chExt cx="8121983" cy="522045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9EC770-4AF9-4223-AFC3-3308ABD4D80E}"/>
                  </a:ext>
                </a:extLst>
              </p:cNvPr>
              <p:cNvSpPr/>
              <p:nvPr/>
            </p:nvSpPr>
            <p:spPr>
              <a:xfrm>
                <a:off x="25812908" y="4848876"/>
                <a:ext cx="1865409" cy="4544478"/>
              </a:xfrm>
              <a:prstGeom prst="rect">
                <a:avLst/>
              </a:prstGeom>
              <a:gradFill>
                <a:gsLst>
                  <a:gs pos="1000">
                    <a:srgbClr val="3ED9F8"/>
                  </a:gs>
                  <a:gs pos="18000">
                    <a:srgbClr val="0D8BF3"/>
                  </a:gs>
                  <a:gs pos="39000">
                    <a:srgbClr val="0070C0"/>
                  </a:gs>
                  <a:gs pos="90000">
                    <a:srgbClr val="4E0CC4"/>
                  </a:gs>
                  <a:gs pos="68000">
                    <a:srgbClr val="2218E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>
                  <a:gradFill flip="none" rotWithShape="1">
                    <a:gsLst>
                      <a:gs pos="46002">
                        <a:srgbClr val="347EC8"/>
                      </a:gs>
                      <a:gs pos="16500">
                        <a:srgbClr val="974FAA"/>
                      </a:gs>
                      <a:gs pos="0">
                        <a:srgbClr val="D71785"/>
                      </a:gs>
                      <a:gs pos="42000">
                        <a:srgbClr val="5687CE"/>
                      </a:gs>
                      <a:gs pos="66000">
                        <a:srgbClr val="0070C0"/>
                      </a:gs>
                      <a:gs pos="100000">
                        <a:srgbClr val="002060"/>
                      </a:gs>
                    </a:gsLst>
                    <a:lin ang="10800000" scaled="1"/>
                    <a:tileRect/>
                  </a:gradFill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137BDE-DF95-4C34-9E8A-C31ED4BD3776}"/>
                  </a:ext>
                </a:extLst>
              </p:cNvPr>
              <p:cNvGrpSpPr/>
              <p:nvPr/>
            </p:nvGrpSpPr>
            <p:grpSpPr>
              <a:xfrm>
                <a:off x="21742379" y="4212477"/>
                <a:ext cx="8121983" cy="5220450"/>
                <a:chOff x="2410555" y="558463"/>
                <a:chExt cx="7837193" cy="5331547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F3CF1C3-5022-4CDB-8A81-807C559E20CC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1AE9694-2528-4994-A977-BBD430105AF7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E79015D-3A37-46A7-BC19-FC25E93AA34D}"/>
                    </a:ext>
                  </a:extLst>
                </p:cNvPr>
                <p:cNvSpPr txBox="1"/>
                <p:nvPr/>
              </p:nvSpPr>
              <p:spPr>
                <a:xfrm rot="16200000">
                  <a:off x="2950498" y="3316143"/>
                  <a:ext cx="22801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24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24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9314710-6245-4FBD-8700-4D4C4D236320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8180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484BEC9-BEE4-47A1-94D1-05CB0D56B825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2068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9B9691-51AC-4BBF-A430-5EE76C2077C3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0" name="Picture 2" descr="Resultado de imagen para atomo png">
                  <a:extLst>
                    <a:ext uri="{FF2B5EF4-FFF2-40B4-BE49-F238E27FC236}">
                      <a16:creationId xmlns:a16="http://schemas.microsoft.com/office/drawing/2014/main" id="{68A832E5-6687-413F-A431-43BCA778E9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 descr="Resultado de imagen para atomo png">
                  <a:extLst>
                    <a:ext uri="{FF2B5EF4-FFF2-40B4-BE49-F238E27FC236}">
                      <a16:creationId xmlns:a16="http://schemas.microsoft.com/office/drawing/2014/main" id="{07E199ED-28F6-4659-8A1F-FBFEF79E1D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 descr="Resultado de imagen para atomo png">
                  <a:extLst>
                    <a:ext uri="{FF2B5EF4-FFF2-40B4-BE49-F238E27FC236}">
                      <a16:creationId xmlns:a16="http://schemas.microsoft.com/office/drawing/2014/main" id="{BF16889F-F7D4-4E9D-A7C2-72B7FA6B2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 descr="Resultado de imagen para atomo png">
                  <a:extLst>
                    <a:ext uri="{FF2B5EF4-FFF2-40B4-BE49-F238E27FC236}">
                      <a16:creationId xmlns:a16="http://schemas.microsoft.com/office/drawing/2014/main" id="{4DD092AA-78F2-41CD-9826-1293ABB1F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Resultado de imagen para atomo png">
                  <a:extLst>
                    <a:ext uri="{FF2B5EF4-FFF2-40B4-BE49-F238E27FC236}">
                      <a16:creationId xmlns:a16="http://schemas.microsoft.com/office/drawing/2014/main" id="{C4952DC1-E8B0-425A-B67F-0E8EF09031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 descr="Resultado de imagen para atomo png">
                  <a:extLst>
                    <a:ext uri="{FF2B5EF4-FFF2-40B4-BE49-F238E27FC236}">
                      <a16:creationId xmlns:a16="http://schemas.microsoft.com/office/drawing/2014/main" id="{E204D4EC-F16F-4E9C-AC13-7F3085F36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 descr="Resultado de imagen para atomo png">
                  <a:extLst>
                    <a:ext uri="{FF2B5EF4-FFF2-40B4-BE49-F238E27FC236}">
                      <a16:creationId xmlns:a16="http://schemas.microsoft.com/office/drawing/2014/main" id="{6147FDA5-3A9A-46B2-9AAF-CBE805313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 descr="Resultado de imagen para atomo png">
                  <a:extLst>
                    <a:ext uri="{FF2B5EF4-FFF2-40B4-BE49-F238E27FC236}">
                      <a16:creationId xmlns:a16="http://schemas.microsoft.com/office/drawing/2014/main" id="{D9CAC81F-049B-491F-B9BA-075CAD5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2" descr="Resultado de imagen para atomo png">
                  <a:extLst>
                    <a:ext uri="{FF2B5EF4-FFF2-40B4-BE49-F238E27FC236}">
                      <a16:creationId xmlns:a16="http://schemas.microsoft.com/office/drawing/2014/main" id="{29B48F63-5F50-4CE8-A8C7-32083DAF90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 descr="Resultado de imagen para atomo png">
                  <a:extLst>
                    <a:ext uri="{FF2B5EF4-FFF2-40B4-BE49-F238E27FC236}">
                      <a16:creationId xmlns:a16="http://schemas.microsoft.com/office/drawing/2014/main" id="{84BC5FBA-D8BE-418A-AC94-4C6629340C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 descr="Resultado de imagen para atomo png">
                  <a:extLst>
                    <a:ext uri="{FF2B5EF4-FFF2-40B4-BE49-F238E27FC236}">
                      <a16:creationId xmlns:a16="http://schemas.microsoft.com/office/drawing/2014/main" id="{73072CF4-5D44-40EB-B765-F5B321EF56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Resultado de imagen para atomo png">
                  <a:extLst>
                    <a:ext uri="{FF2B5EF4-FFF2-40B4-BE49-F238E27FC236}">
                      <a16:creationId xmlns:a16="http://schemas.microsoft.com/office/drawing/2014/main" id="{7720931A-2AFC-4A40-982D-2F5A22E3EA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 descr="Resultado de imagen para atomo png">
                  <a:extLst>
                    <a:ext uri="{FF2B5EF4-FFF2-40B4-BE49-F238E27FC236}">
                      <a16:creationId xmlns:a16="http://schemas.microsoft.com/office/drawing/2014/main" id="{B70BE429-B96E-4A1B-969E-DB2ACFF956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 descr="Resultado de imagen para atomo png">
                  <a:extLst>
                    <a:ext uri="{FF2B5EF4-FFF2-40B4-BE49-F238E27FC236}">
                      <a16:creationId xmlns:a16="http://schemas.microsoft.com/office/drawing/2014/main" id="{9681B57A-6F03-4F67-9AEB-F4E3FC9A0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Resultado de imagen para atomo png">
                  <a:extLst>
                    <a:ext uri="{FF2B5EF4-FFF2-40B4-BE49-F238E27FC236}">
                      <a16:creationId xmlns:a16="http://schemas.microsoft.com/office/drawing/2014/main" id="{65665C7D-02B3-4AD1-8B46-9BB799122A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 descr="Resultado de imagen para atomo png">
                  <a:extLst>
                    <a:ext uri="{FF2B5EF4-FFF2-40B4-BE49-F238E27FC236}">
                      <a16:creationId xmlns:a16="http://schemas.microsoft.com/office/drawing/2014/main" id="{99225559-9FF9-4F80-BAC4-6717F2419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Resultado de imagen para atomo png">
                  <a:extLst>
                    <a:ext uri="{FF2B5EF4-FFF2-40B4-BE49-F238E27FC236}">
                      <a16:creationId xmlns:a16="http://schemas.microsoft.com/office/drawing/2014/main" id="{124E2BA3-602B-4B78-94BC-3DA9F211D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 descr="Resultado de imagen para atomo png">
                  <a:extLst>
                    <a:ext uri="{FF2B5EF4-FFF2-40B4-BE49-F238E27FC236}">
                      <a16:creationId xmlns:a16="http://schemas.microsoft.com/office/drawing/2014/main" id="{BBB925A8-2CBC-4AB9-A735-B45629BA29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Resultado de imagen para atomo png">
                  <a:extLst>
                    <a:ext uri="{FF2B5EF4-FFF2-40B4-BE49-F238E27FC236}">
                      <a16:creationId xmlns:a16="http://schemas.microsoft.com/office/drawing/2014/main" id="{3E1E4981-B9E2-4FFC-B279-D197C89A5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Resultado de imagen para atomo png">
                  <a:extLst>
                    <a:ext uri="{FF2B5EF4-FFF2-40B4-BE49-F238E27FC236}">
                      <a16:creationId xmlns:a16="http://schemas.microsoft.com/office/drawing/2014/main" id="{22C8701D-291C-4EE7-88D9-FBCAD313D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 descr="Resultado de imagen para atomo png">
                  <a:extLst>
                    <a:ext uri="{FF2B5EF4-FFF2-40B4-BE49-F238E27FC236}">
                      <a16:creationId xmlns:a16="http://schemas.microsoft.com/office/drawing/2014/main" id="{D5871C41-64E8-4047-B7CC-A42C49A39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Resultado de imagen para atomo png">
                  <a:extLst>
                    <a:ext uri="{FF2B5EF4-FFF2-40B4-BE49-F238E27FC236}">
                      <a16:creationId xmlns:a16="http://schemas.microsoft.com/office/drawing/2014/main" id="{A5ED26A4-1FF1-45B8-9AF2-13095A658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Resultado de imagen para atomo png">
                  <a:extLst>
                    <a:ext uri="{FF2B5EF4-FFF2-40B4-BE49-F238E27FC236}">
                      <a16:creationId xmlns:a16="http://schemas.microsoft.com/office/drawing/2014/main" id="{472C6F61-3888-40DD-8F3C-4CE87643D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 descr="Resultado de imagen para atomo png">
                  <a:extLst>
                    <a:ext uri="{FF2B5EF4-FFF2-40B4-BE49-F238E27FC236}">
                      <a16:creationId xmlns:a16="http://schemas.microsoft.com/office/drawing/2014/main" id="{8A8F38A3-22C2-45A0-AAEA-94D3A13F0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Resultado de imagen para atomo png">
                  <a:extLst>
                    <a:ext uri="{FF2B5EF4-FFF2-40B4-BE49-F238E27FC236}">
                      <a16:creationId xmlns:a16="http://schemas.microsoft.com/office/drawing/2014/main" id="{0ED48BB9-2E2E-4CDD-9485-A06DF0D78B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28A5978-B2D3-4ABF-874D-EE0A4C86B552}"/>
                    </a:ext>
                  </a:extLst>
                </p:cNvPr>
                <p:cNvSpPr/>
                <p:nvPr/>
              </p:nvSpPr>
              <p:spPr>
                <a:xfrm>
                  <a:off x="2410555" y="4088058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265EE16-9233-4284-93CC-A9CC46D0647B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2563770" y="1234306"/>
                  <a:ext cx="1212380" cy="2853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87F8E7D-E691-4339-9275-8538F2B2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1648" y="1094941"/>
                  <a:ext cx="2961895" cy="8982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28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45E4BE-0188-4B91-A1FC-5777A7392F76}"/>
                    </a:ext>
                  </a:extLst>
                </p:cNvPr>
                <p:cNvCxnSpPr>
                  <a:cxnSpLocks/>
                  <a:stCxn id="125" idx="2"/>
                </p:cNvCxnSpPr>
                <p:nvPr/>
              </p:nvCxnSpPr>
              <p:spPr>
                <a:xfrm>
                  <a:off x="2563770" y="4531271"/>
                  <a:ext cx="1198499" cy="13587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865D47D-79EC-42E3-A26E-C3F01A6026B1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A5896410-31AD-4B02-8113-E5FC3E25D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5BB62FD-885E-4811-8266-3CC616E609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2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39C74ABA-7282-4070-9A56-7DC4DA0E5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631624" y="3869889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4" name="Picture 2" descr="Resultado de imagen para atomo png">
                  <a:extLst>
                    <a:ext uri="{FF2B5EF4-FFF2-40B4-BE49-F238E27FC236}">
                      <a16:creationId xmlns:a16="http://schemas.microsoft.com/office/drawing/2014/main" id="{0E2F70DB-4C8D-4F6E-9583-4A5CB53E40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Resultado de imagen para atomo png">
                  <a:extLst>
                    <a:ext uri="{FF2B5EF4-FFF2-40B4-BE49-F238E27FC236}">
                      <a16:creationId xmlns:a16="http://schemas.microsoft.com/office/drawing/2014/main" id="{78B593E3-C6DA-42FC-A50C-0899F47C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5767CF64-96A6-43BE-B6D7-85E5E9180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D6C7368-C657-4FA5-A38F-F8F35BD6D1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102CEF2-02EF-4FFC-8567-4CC2422B37F2}"/>
                    </a:ext>
                  </a:extLst>
                </p:cNvPr>
                <p:cNvSpPr/>
                <p:nvPr/>
              </p:nvSpPr>
              <p:spPr>
                <a:xfrm rot="5400000">
                  <a:off x="5732777" y="3439556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75E8B5A-1E05-465F-9B42-2393B70ECF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3C5F4D3A-FC3A-47A9-85A0-933BB0909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90E6B80-662E-48E5-AC16-F443F781C259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64F65905-059C-45EF-AC07-E04901D11E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752737F0-8187-4AF4-99DC-3C5CF93EF9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AD6ECF07-F99D-4BF5-B003-579F59D42A0B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DAE06961-8872-473D-9447-4D6EBB388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35849047-94F2-4398-B128-AB2A6BE90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2" name="Título 74">
            <a:extLst>
              <a:ext uri="{FF2B5EF4-FFF2-40B4-BE49-F238E27FC236}">
                <a16:creationId xmlns:a16="http://schemas.microsoft.com/office/drawing/2014/main" id="{6299E6DF-D888-46EB-8177-97BE93ECF2F8}"/>
              </a:ext>
            </a:extLst>
          </p:cNvPr>
          <p:cNvSpPr txBox="1">
            <a:spLocks/>
          </p:cNvSpPr>
          <p:nvPr/>
        </p:nvSpPr>
        <p:spPr>
          <a:xfrm>
            <a:off x="32326081" y="4401698"/>
            <a:ext cx="7971155" cy="105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DATOS OBSERVACIONALES</a:t>
            </a:r>
          </a:p>
        </p:txBody>
      </p:sp>
      <p:sp>
        <p:nvSpPr>
          <p:cNvPr id="39" name="Rectángulo: esquinas redondeadas 154">
            <a:extLst>
              <a:ext uri="{FF2B5EF4-FFF2-40B4-BE49-F238E27FC236}">
                <a16:creationId xmlns:a16="http://schemas.microsoft.com/office/drawing/2014/main" id="{DEFF1491-52F4-4687-ADEC-E4F6E3CD21DC}"/>
              </a:ext>
            </a:extLst>
          </p:cNvPr>
          <p:cNvSpPr/>
          <p:nvPr/>
        </p:nvSpPr>
        <p:spPr>
          <a:xfrm>
            <a:off x="30217300" y="4140248"/>
            <a:ext cx="20645029" cy="1833871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39D07A4-9BFB-4E0D-AE34-E2947C13A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5" y="5448529"/>
            <a:ext cx="11381793" cy="5754411"/>
          </a:xfrm>
          <a:prstGeom prst="rect">
            <a:avLst/>
          </a:prstGeom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5E4F59FD-C2EA-49EF-AA98-7B99BCFD7E14}"/>
              </a:ext>
            </a:extLst>
          </p:cNvPr>
          <p:cNvSpPr txBox="1">
            <a:spLocks/>
          </p:cNvSpPr>
          <p:nvPr/>
        </p:nvSpPr>
        <p:spPr>
          <a:xfrm>
            <a:off x="44314369" y="5114903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83501-B3F2-4AA8-8EC9-12FBAD7321FA}"/>
              </a:ext>
            </a:extLst>
          </p:cNvPr>
          <p:cNvCxnSpPr>
            <a:cxnSpLocks/>
          </p:cNvCxnSpPr>
          <p:nvPr/>
        </p:nvCxnSpPr>
        <p:spPr>
          <a:xfrm flipH="1">
            <a:off x="42539194" y="5624003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74">
            <a:extLst>
              <a:ext uri="{FF2B5EF4-FFF2-40B4-BE49-F238E27FC236}">
                <a16:creationId xmlns:a16="http://schemas.microsoft.com/office/drawing/2014/main" id="{DACA6B7E-6EB1-4E4E-A115-DCF5A50EC21D}"/>
              </a:ext>
            </a:extLst>
          </p:cNvPr>
          <p:cNvSpPr txBox="1">
            <a:spLocks/>
          </p:cNvSpPr>
          <p:nvPr/>
        </p:nvSpPr>
        <p:spPr>
          <a:xfrm>
            <a:off x="42467701" y="5947164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16" name="Título 74">
            <a:extLst>
              <a:ext uri="{FF2B5EF4-FFF2-40B4-BE49-F238E27FC236}">
                <a16:creationId xmlns:a16="http://schemas.microsoft.com/office/drawing/2014/main" id="{911B3FA7-51B3-4A3A-8ADF-4394E404F744}"/>
              </a:ext>
            </a:extLst>
          </p:cNvPr>
          <p:cNvSpPr txBox="1">
            <a:spLocks/>
          </p:cNvSpPr>
          <p:nvPr/>
        </p:nvSpPr>
        <p:spPr>
          <a:xfrm>
            <a:off x="42382870" y="700929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A1244DC-10CD-495E-823D-3FCFC6CA6FBE}"/>
              </a:ext>
            </a:extLst>
          </p:cNvPr>
          <p:cNvCxnSpPr>
            <a:cxnSpLocks/>
          </p:cNvCxnSpPr>
          <p:nvPr/>
        </p:nvCxnSpPr>
        <p:spPr>
          <a:xfrm flipH="1">
            <a:off x="46396759" y="9567996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74">
            <a:extLst>
              <a:ext uri="{FF2B5EF4-FFF2-40B4-BE49-F238E27FC236}">
                <a16:creationId xmlns:a16="http://schemas.microsoft.com/office/drawing/2014/main" id="{DDFEABEC-438F-4791-BE1B-9684041455BA}"/>
              </a:ext>
            </a:extLst>
          </p:cNvPr>
          <p:cNvSpPr txBox="1">
            <a:spLocks/>
          </p:cNvSpPr>
          <p:nvPr/>
        </p:nvSpPr>
        <p:spPr>
          <a:xfrm>
            <a:off x="42428674" y="8999282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8" name="Título 74">
            <a:extLst>
              <a:ext uri="{FF2B5EF4-FFF2-40B4-BE49-F238E27FC236}">
                <a16:creationId xmlns:a16="http://schemas.microsoft.com/office/drawing/2014/main" id="{12EF2A41-A043-4763-B9FF-3369D02F80A8}"/>
              </a:ext>
            </a:extLst>
          </p:cNvPr>
          <p:cNvSpPr txBox="1">
            <a:spLocks/>
          </p:cNvSpPr>
          <p:nvPr/>
        </p:nvSpPr>
        <p:spPr>
          <a:xfrm>
            <a:off x="42418647" y="801544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24" name="Picture 2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802412D4-0C40-48C7-AEF3-57F728D55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47843130" y="4988137"/>
            <a:ext cx="1819740" cy="1273571"/>
          </a:xfrm>
          <a:prstGeom prst="rect">
            <a:avLst/>
          </a:prstGeom>
        </p:spPr>
      </p:pic>
      <p:pic>
        <p:nvPicPr>
          <p:cNvPr id="25" name="Picture 2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F7C17EC-CF33-4BEE-A1AF-64BA86608C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7175997" y="5883606"/>
            <a:ext cx="1521283" cy="1540264"/>
          </a:xfrm>
          <a:prstGeom prst="rect">
            <a:avLst/>
          </a:prstGeom>
        </p:spPr>
      </p:pic>
      <p:pic>
        <p:nvPicPr>
          <p:cNvPr id="26" name="Picture 2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01CCF79-CA86-459E-BB7F-38DF29F0EB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9400929" y="6463062"/>
            <a:ext cx="1298575" cy="1619117"/>
          </a:xfrm>
          <a:prstGeom prst="rect">
            <a:avLst/>
          </a:prstGeom>
        </p:spPr>
      </p:pic>
      <p:pic>
        <p:nvPicPr>
          <p:cNvPr id="27" name="Picture 2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FF06D15C-32AF-48E2-9A34-1CA333FBAB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8130567" y="7811634"/>
            <a:ext cx="1488466" cy="1619117"/>
          </a:xfrm>
          <a:prstGeom prst="rect">
            <a:avLst/>
          </a:prstGeom>
        </p:spPr>
      </p:pic>
      <p:pic>
        <p:nvPicPr>
          <p:cNvPr id="28" name="Picture 27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593B2611-FD7B-4DA3-882C-C17740AB8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8405828" y="8960558"/>
            <a:ext cx="1952424" cy="1505455"/>
          </a:xfrm>
          <a:prstGeom prst="rect">
            <a:avLst/>
          </a:prstGeom>
        </p:spPr>
      </p:pic>
      <p:sp>
        <p:nvSpPr>
          <p:cNvPr id="29" name="Título 74">
            <a:extLst>
              <a:ext uri="{FF2B5EF4-FFF2-40B4-BE49-F238E27FC236}">
                <a16:creationId xmlns:a16="http://schemas.microsoft.com/office/drawing/2014/main" id="{513BE4B0-0597-4A8C-A01F-F0E0568A36CC}"/>
              </a:ext>
            </a:extLst>
          </p:cNvPr>
          <p:cNvSpPr txBox="1">
            <a:spLocks/>
          </p:cNvSpPr>
          <p:nvPr/>
        </p:nvSpPr>
        <p:spPr>
          <a:xfrm>
            <a:off x="42965874" y="10323372"/>
            <a:ext cx="7180808" cy="15661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ALTURA PROYECTADA DEL ECLIPSE: Geometría</a:t>
            </a:r>
          </a:p>
        </p:txBody>
      </p:sp>
      <p:sp>
        <p:nvSpPr>
          <p:cNvPr id="30" name="Título 74">
            <a:extLst>
              <a:ext uri="{FF2B5EF4-FFF2-40B4-BE49-F238E27FC236}">
                <a16:creationId xmlns:a16="http://schemas.microsoft.com/office/drawing/2014/main" id="{E3C26E24-38DF-43B3-9B1D-13626E6136F6}"/>
              </a:ext>
            </a:extLst>
          </p:cNvPr>
          <p:cNvSpPr txBox="1">
            <a:spLocks/>
          </p:cNvSpPr>
          <p:nvPr/>
        </p:nvSpPr>
        <p:spPr>
          <a:xfrm>
            <a:off x="30857302" y="11178964"/>
            <a:ext cx="9300127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Normalización del espectro</a:t>
            </a:r>
          </a:p>
        </p:txBody>
      </p:sp>
      <p:sp>
        <p:nvSpPr>
          <p:cNvPr id="236" name="Título 74">
            <a:extLst>
              <a:ext uri="{FF2B5EF4-FFF2-40B4-BE49-F238E27FC236}">
                <a16:creationId xmlns:a16="http://schemas.microsoft.com/office/drawing/2014/main" id="{46403908-6271-4987-B80F-4B8C30ADF118}"/>
              </a:ext>
            </a:extLst>
          </p:cNvPr>
          <p:cNvSpPr txBox="1">
            <a:spLocks/>
          </p:cNvSpPr>
          <p:nvPr/>
        </p:nvSpPr>
        <p:spPr>
          <a:xfrm>
            <a:off x="30857302" y="16579418"/>
            <a:ext cx="10328264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Sustracción de líneas </a:t>
            </a:r>
            <a:r>
              <a:rPr lang="es-CO" sz="5334" b="1" dirty="0" err="1">
                <a:solidFill>
                  <a:schemeClr val="tx2"/>
                </a:solidFill>
                <a:latin typeface="+mn-lt"/>
              </a:rPr>
              <a:t>cromosféricas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2" name="Título 74">
            <a:extLst>
              <a:ext uri="{FF2B5EF4-FFF2-40B4-BE49-F238E27FC236}">
                <a16:creationId xmlns:a16="http://schemas.microsoft.com/office/drawing/2014/main" id="{529EC141-F541-4787-AD9B-9B0330B42851}"/>
              </a:ext>
            </a:extLst>
          </p:cNvPr>
          <p:cNvSpPr txBox="1">
            <a:spLocks/>
          </p:cNvSpPr>
          <p:nvPr/>
        </p:nvSpPr>
        <p:spPr>
          <a:xfrm>
            <a:off x="17429914" y="3954683"/>
            <a:ext cx="6909376" cy="28720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Análisis de la densidad columnar en la cromósfera</a:t>
            </a:r>
          </a:p>
        </p:txBody>
      </p:sp>
      <p:sp>
        <p:nvSpPr>
          <p:cNvPr id="43" name="Título 74">
            <a:extLst>
              <a:ext uri="{FF2B5EF4-FFF2-40B4-BE49-F238E27FC236}">
                <a16:creationId xmlns:a16="http://schemas.microsoft.com/office/drawing/2014/main" id="{109ED80B-6859-44E8-BB0C-D902C4FA1CEC}"/>
              </a:ext>
            </a:extLst>
          </p:cNvPr>
          <p:cNvSpPr txBox="1">
            <a:spLocks/>
          </p:cNvSpPr>
          <p:nvPr/>
        </p:nvSpPr>
        <p:spPr>
          <a:xfrm>
            <a:off x="2432024" y="10166177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MODELO FÍSICO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C276DDE-E78B-4D91-BA88-9977FD1243E9}"/>
              </a:ext>
            </a:extLst>
          </p:cNvPr>
          <p:cNvGrpSpPr/>
          <p:nvPr/>
        </p:nvGrpSpPr>
        <p:grpSpPr>
          <a:xfrm>
            <a:off x="1262956" y="10493716"/>
            <a:ext cx="11971997" cy="5118719"/>
            <a:chOff x="249743" y="2042160"/>
            <a:chExt cx="12784086" cy="5266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0B35F43-3E3E-461F-8F4F-23634081C0ED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3600" b="0" dirty="0"/>
                </a:p>
                <a:p>
                  <a:endParaRPr lang="es-419" sz="3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4B93746-9C37-419E-B7F4-17AA65A73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F83C1357-C03C-4E8A-ABE3-782F962394D8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AF24917-C833-4A1F-AD44-C20B5EDC4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9F3C1F8-2CDF-4F00-B413-B7627BCFECAB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AF9E1BF7-1FB4-49EA-BE1D-619ED82B4629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5616F6-5CE4-4FB4-9F1A-55057DE2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380B5F5D-7938-4ED7-9494-F9B25CD6A826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0B515CB2-33EC-4DEC-9869-1EA6C0B026E8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4126EEA-0CA4-4A9A-9D5E-AB9CDCD56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E7A065F-1303-47EE-9846-2DA576860B70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6333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4000" dirty="0"/>
                <a:t>continuo</a:t>
              </a: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BF0F5BE-13BE-48A1-A245-DC5390F6A10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ED7AE1C-E28F-45B4-BA9F-76F1D2050201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8E59B15-7136-4D19-AE71-020675B10E0A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757E2D-78FC-4966-B37C-EC7A304B463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25672-0490-49B0-B0A3-D26285D8C8C2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709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DBA70DA-D807-4135-8C5B-E91D45B0A496}"/>
                </a:ext>
              </a:extLst>
            </p:cNvPr>
            <p:cNvSpPr txBox="1"/>
            <p:nvPr/>
          </p:nvSpPr>
          <p:spPr>
            <a:xfrm>
              <a:off x="5661621" y="5136658"/>
              <a:ext cx="2519424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36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7401CF0-D59F-4C0A-8DC8-246CC06C49BB}"/>
                </a:ext>
              </a:extLst>
            </p:cNvPr>
            <p:cNvSpPr txBox="1"/>
            <p:nvPr/>
          </p:nvSpPr>
          <p:spPr>
            <a:xfrm>
              <a:off x="10040994" y="3343741"/>
              <a:ext cx="1949347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3600" i="1" dirty="0">
                  <a:solidFill>
                    <a:srgbClr val="FF0000"/>
                  </a:solidFill>
                </a:rPr>
                <a:t> </a:t>
              </a:r>
              <a:r>
                <a:rPr lang="es-419" sz="3600" i="1" dirty="0" err="1">
                  <a:solidFill>
                    <a:srgbClr val="FF0000"/>
                  </a:solidFill>
                </a:rPr>
                <a:t>wings</a:t>
              </a:r>
              <a:endParaRPr lang="es-419" sz="3600" i="1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84DD9EC-0B96-45FE-A530-4B1BA7C9860D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2" name="Título 74">
            <a:extLst>
              <a:ext uri="{FF2B5EF4-FFF2-40B4-BE49-F238E27FC236}">
                <a16:creationId xmlns:a16="http://schemas.microsoft.com/office/drawing/2014/main" id="{64444BB3-D3DF-49E5-BAD3-00B6D5A938CD}"/>
              </a:ext>
            </a:extLst>
          </p:cNvPr>
          <p:cNvSpPr txBox="1">
            <a:spLocks/>
          </p:cNvSpPr>
          <p:nvPr/>
        </p:nvSpPr>
        <p:spPr>
          <a:xfrm>
            <a:off x="15571376" y="12343889"/>
            <a:ext cx="4052079" cy="17536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37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22 líneas Ti II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43BED2-15CE-43AB-AD10-F909FF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56" y="14509403"/>
            <a:ext cx="8954211" cy="67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19C815-A7C5-4707-B3A6-D7621C9EB4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29342" y="21197245"/>
            <a:ext cx="8954211" cy="6625313"/>
          </a:xfrm>
          <a:prstGeom prst="rect">
            <a:avLst/>
          </a:prstGeom>
        </p:spPr>
      </p:pic>
      <p:sp>
        <p:nvSpPr>
          <p:cNvPr id="45" name="Rectángulo: esquinas redondeadas 154">
            <a:extLst>
              <a:ext uri="{FF2B5EF4-FFF2-40B4-BE49-F238E27FC236}">
                <a16:creationId xmlns:a16="http://schemas.microsoft.com/office/drawing/2014/main" id="{489B812F-CD95-4525-BCCD-87E0B048A60A}"/>
              </a:ext>
            </a:extLst>
          </p:cNvPr>
          <p:cNvSpPr/>
          <p:nvPr/>
        </p:nvSpPr>
        <p:spPr>
          <a:xfrm>
            <a:off x="570666" y="10000585"/>
            <a:ext cx="29319791" cy="1788905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22" name="Título 74">
            <a:extLst>
              <a:ext uri="{FF2B5EF4-FFF2-40B4-BE49-F238E27FC236}">
                <a16:creationId xmlns:a16="http://schemas.microsoft.com/office/drawing/2014/main" id="{652F8366-52F3-4F11-B6F7-D496263EDF3E}"/>
              </a:ext>
            </a:extLst>
          </p:cNvPr>
          <p:cNvSpPr txBox="1">
            <a:spLocks/>
          </p:cNvSpPr>
          <p:nvPr/>
        </p:nvSpPr>
        <p:spPr>
          <a:xfrm>
            <a:off x="7462307" y="10871627"/>
            <a:ext cx="9337728" cy="7245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Líneas espectrales: 137</a:t>
            </a:r>
          </a:p>
        </p:txBody>
      </p:sp>
      <p:sp>
        <p:nvSpPr>
          <p:cNvPr id="233" name="Título 74">
            <a:extLst>
              <a:ext uri="{FF2B5EF4-FFF2-40B4-BE49-F238E27FC236}">
                <a16:creationId xmlns:a16="http://schemas.microsoft.com/office/drawing/2014/main" id="{26E14399-8F79-4005-8CA5-D394EF6689E0}"/>
              </a:ext>
            </a:extLst>
          </p:cNvPr>
          <p:cNvSpPr txBox="1">
            <a:spLocks/>
          </p:cNvSpPr>
          <p:nvPr/>
        </p:nvSpPr>
        <p:spPr>
          <a:xfrm>
            <a:off x="18260697" y="10071587"/>
            <a:ext cx="7157675" cy="11352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Curvas de crecimiento</a:t>
            </a:r>
          </a:p>
        </p:txBody>
      </p:sp>
      <p:sp>
        <p:nvSpPr>
          <p:cNvPr id="237" name="Título 74">
            <a:extLst>
              <a:ext uri="{FF2B5EF4-FFF2-40B4-BE49-F238E27FC236}">
                <a16:creationId xmlns:a16="http://schemas.microsoft.com/office/drawing/2014/main" id="{29F34BF9-05CA-4362-AD9E-C81F7DC4ADCA}"/>
              </a:ext>
            </a:extLst>
          </p:cNvPr>
          <p:cNvSpPr txBox="1">
            <a:spLocks/>
          </p:cNvSpPr>
          <p:nvPr/>
        </p:nvSpPr>
        <p:spPr>
          <a:xfrm>
            <a:off x="22882371" y="12306451"/>
            <a:ext cx="4052079" cy="17536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10 líneas Ti II</a:t>
            </a:r>
          </a:p>
        </p:txBody>
      </p:sp>
      <p:sp>
        <p:nvSpPr>
          <p:cNvPr id="238" name="Título 74">
            <a:extLst>
              <a:ext uri="{FF2B5EF4-FFF2-40B4-BE49-F238E27FC236}">
                <a16:creationId xmlns:a16="http://schemas.microsoft.com/office/drawing/2014/main" id="{E973C0F6-9170-432E-9A34-6B3EF6DAFB35}"/>
              </a:ext>
            </a:extLst>
          </p:cNvPr>
          <p:cNvSpPr txBox="1">
            <a:spLocks/>
          </p:cNvSpPr>
          <p:nvPr/>
        </p:nvSpPr>
        <p:spPr>
          <a:xfrm>
            <a:off x="16082416" y="11326697"/>
            <a:ext cx="3259772" cy="10646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sp>
        <p:nvSpPr>
          <p:cNvPr id="239" name="Título 74">
            <a:extLst>
              <a:ext uri="{FF2B5EF4-FFF2-40B4-BE49-F238E27FC236}">
                <a16:creationId xmlns:a16="http://schemas.microsoft.com/office/drawing/2014/main" id="{AA794465-16B8-4C74-AD25-F81392BC51A8}"/>
              </a:ext>
            </a:extLst>
          </p:cNvPr>
          <p:cNvSpPr txBox="1">
            <a:spLocks/>
          </p:cNvSpPr>
          <p:nvPr/>
        </p:nvSpPr>
        <p:spPr>
          <a:xfrm>
            <a:off x="23351836" y="11327223"/>
            <a:ext cx="3259772" cy="10646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1F1621C0-7930-4E31-9FAB-D3F1D7B4A329}"/>
              </a:ext>
            </a:extLst>
          </p:cNvPr>
          <p:cNvSpPr/>
          <p:nvPr/>
        </p:nvSpPr>
        <p:spPr>
          <a:xfrm>
            <a:off x="506896" y="3944698"/>
            <a:ext cx="29602630" cy="5899110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950D2F-80F7-476B-B1E8-8725D0B9E49C}"/>
              </a:ext>
            </a:extLst>
          </p:cNvPr>
          <p:cNvSpPr txBox="1"/>
          <p:nvPr/>
        </p:nvSpPr>
        <p:spPr>
          <a:xfrm>
            <a:off x="14310465" y="16862961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5E8351D-81AD-4C98-9B72-1D62AE0CF42B}"/>
              </a:ext>
            </a:extLst>
          </p:cNvPr>
          <p:cNvSpPr txBox="1"/>
          <p:nvPr/>
        </p:nvSpPr>
        <p:spPr>
          <a:xfrm>
            <a:off x="22646287" y="16702096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sp>
        <p:nvSpPr>
          <p:cNvPr id="219" name="Título 74">
            <a:extLst>
              <a:ext uri="{FF2B5EF4-FFF2-40B4-BE49-F238E27FC236}">
                <a16:creationId xmlns:a16="http://schemas.microsoft.com/office/drawing/2014/main" id="{2D1B6A5E-6358-463D-BD1E-C75DC3F04892}"/>
              </a:ext>
            </a:extLst>
          </p:cNvPr>
          <p:cNvSpPr txBox="1">
            <a:spLocks/>
          </p:cNvSpPr>
          <p:nvPr/>
        </p:nvSpPr>
        <p:spPr>
          <a:xfrm>
            <a:off x="31042563" y="23940237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Modelo de la densidad columnar y su gradiente radial de la cromosfera de zeta (ζ) 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ACTUAL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39CB96-BE2F-493C-9305-6D73C5D5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496" y="12271486"/>
            <a:ext cx="19806770" cy="47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DCF175-A4E7-4C7C-9760-302EAC8B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74" y="17698769"/>
            <a:ext cx="19605408" cy="47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ítulo 74">
            <a:extLst>
              <a:ext uri="{FF2B5EF4-FFF2-40B4-BE49-F238E27FC236}">
                <a16:creationId xmlns:a16="http://schemas.microsoft.com/office/drawing/2014/main" id="{9CAA3F65-BBC5-44B2-8F39-29BAFDB0B591}"/>
              </a:ext>
            </a:extLst>
          </p:cNvPr>
          <p:cNvSpPr txBox="1">
            <a:spLocks/>
          </p:cNvSpPr>
          <p:nvPr/>
        </p:nvSpPr>
        <p:spPr>
          <a:xfrm>
            <a:off x="31042563" y="25416151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Comparación para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variabilidad en escalas de tiempo de décadas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3" name="Título 74">
            <a:extLst>
              <a:ext uri="{FF2B5EF4-FFF2-40B4-BE49-F238E27FC236}">
                <a16:creationId xmlns:a16="http://schemas.microsoft.com/office/drawing/2014/main" id="{34882D5B-8F89-40A1-809B-6AE9C6A4F73A}"/>
              </a:ext>
            </a:extLst>
          </p:cNvPr>
          <p:cNvSpPr txBox="1">
            <a:spLocks/>
          </p:cNvSpPr>
          <p:nvPr/>
        </p:nvSpPr>
        <p:spPr>
          <a:xfrm>
            <a:off x="31195951" y="26876344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Revisión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de las propiedades físicas de la estrella gigante de ζ 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.</a:t>
            </a:r>
            <a:r>
              <a:rPr lang="es-419" sz="5400" b="1" dirty="0">
                <a:solidFill>
                  <a:schemeClr val="tx2"/>
                </a:solidFill>
                <a:latin typeface="+mn-lt"/>
              </a:rPr>
              <a:t> 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13" name="Rectángulo 293">
            <a:extLst>
              <a:ext uri="{FF2B5EF4-FFF2-40B4-BE49-F238E27FC236}">
                <a16:creationId xmlns:a16="http://schemas.microsoft.com/office/drawing/2014/main" id="{3FB2984A-55C2-4271-9C3B-9D7489833CAD}"/>
              </a:ext>
            </a:extLst>
          </p:cNvPr>
          <p:cNvSpPr/>
          <p:nvPr/>
        </p:nvSpPr>
        <p:spPr>
          <a:xfrm>
            <a:off x="0" y="55176"/>
            <a:ext cx="51206399" cy="3758815"/>
          </a:xfrm>
          <a:prstGeom prst="rect">
            <a:avLst/>
          </a:prstGeom>
          <a:solidFill>
            <a:srgbClr val="EA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3741" dirty="0"/>
          </a:p>
        </p:txBody>
      </p:sp>
      <p:sp>
        <p:nvSpPr>
          <p:cNvPr id="214" name="Rectángulo 14">
            <a:extLst>
              <a:ext uri="{FF2B5EF4-FFF2-40B4-BE49-F238E27FC236}">
                <a16:creationId xmlns:a16="http://schemas.microsoft.com/office/drawing/2014/main" id="{A383466A-B106-4F4A-A8EC-1285F92F8114}"/>
              </a:ext>
            </a:extLst>
          </p:cNvPr>
          <p:cNvSpPr/>
          <p:nvPr/>
        </p:nvSpPr>
        <p:spPr>
          <a:xfrm>
            <a:off x="-91395" y="-12233"/>
            <a:ext cx="5130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15" name="Título 2">
            <a:extLst>
              <a:ext uri="{FF2B5EF4-FFF2-40B4-BE49-F238E27FC236}">
                <a16:creationId xmlns:a16="http://schemas.microsoft.com/office/drawing/2014/main" id="{F85B78DC-887A-4A8E-8208-FD9EEE119612}"/>
              </a:ext>
            </a:extLst>
          </p:cNvPr>
          <p:cNvSpPr txBox="1">
            <a:spLocks/>
          </p:cNvSpPr>
          <p:nvPr/>
        </p:nvSpPr>
        <p:spPr>
          <a:xfrm>
            <a:off x="10353675" y="371067"/>
            <a:ext cx="33712689" cy="881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30600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156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401" b="1" dirty="0">
                <a:solidFill>
                  <a:srgbClr val="002060"/>
                </a:solidFill>
              </a:rPr>
              <a:t>ESTUDIO DEL ÚLTIMO ECLIPSE CROMÓSFERICO DE ZETA AURIGAE, OTOÑO 2019</a:t>
            </a:r>
          </a:p>
        </p:txBody>
      </p:sp>
      <p:sp>
        <p:nvSpPr>
          <p:cNvPr id="216" name="Rectángulo 125">
            <a:extLst>
              <a:ext uri="{FF2B5EF4-FFF2-40B4-BE49-F238E27FC236}">
                <a16:creationId xmlns:a16="http://schemas.microsoft.com/office/drawing/2014/main" id="{693A687A-9769-4A6C-9540-202A537E2664}"/>
              </a:ext>
            </a:extLst>
          </p:cNvPr>
          <p:cNvSpPr/>
          <p:nvPr/>
        </p:nvSpPr>
        <p:spPr>
          <a:xfrm>
            <a:off x="-57150" y="3566787"/>
            <a:ext cx="5148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5DBEF2EB-77F1-428B-9D36-BADCF839D00F}"/>
                  </a:ext>
                </a:extLst>
              </p:cNvPr>
              <p:cNvSpPr/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N.L. Oliveros-Gómez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dirty="0">
                    <a:solidFill>
                      <a:schemeClr val="tx2"/>
                    </a:solidFill>
                    <a:latin typeface="Bahnschrift" panose="020B0502040204020203" pitchFamily="34" charset="0"/>
                  </a:rPr>
                  <a:t>,</a:t>
                </a:r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K.-P </a:t>
                </a:r>
                <a:r>
                  <a:rPr lang="es-419" sz="4400" b="1" dirty="0" err="1">
                    <a:solidFill>
                      <a:schemeClr val="tx2"/>
                    </a:solidFill>
                  </a:rPr>
                  <a:t>Schröder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 , F. Rosas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, Luis A. Núñez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Halley UIS, GIRG, Escuela de Física, Facultad de Ciencias, Universidad Industrial de Santander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baseline="30000" dirty="0">
                  <a:solidFill>
                    <a:schemeClr val="tx2"/>
                  </a:solidFill>
                  <a:ea typeface="+mn-lt"/>
                  <a:cs typeface="+mn-lt"/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de Física Estelar, Facultad de Ciencias, Universidad de Guanajuato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5DBEF2EB-77F1-428B-9D36-BADCF839D0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  <a:blipFill>
                <a:blip r:embed="rId29"/>
                <a:stretch>
                  <a:fillRect t="-6461" b="-1264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F2F5E73B-8CD2-47B7-A241-32DD46F1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36" y="108790"/>
            <a:ext cx="6509024" cy="26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225" descr="Icon&#10;&#10;Description automatically generated">
            <a:extLst>
              <a:ext uri="{FF2B5EF4-FFF2-40B4-BE49-F238E27FC236}">
                <a16:creationId xmlns:a16="http://schemas.microsoft.com/office/drawing/2014/main" id="{394F9F48-6671-4E67-AB7F-AB40E36C3B1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" y="468774"/>
            <a:ext cx="9800044" cy="3334959"/>
          </a:xfrm>
          <a:prstGeom prst="rect">
            <a:avLst/>
          </a:prstGeom>
        </p:spPr>
      </p:pic>
      <p:pic>
        <p:nvPicPr>
          <p:cNvPr id="227" name="Picture 226" descr="Graphical user interface&#10;&#10;Description automatically generated">
            <a:extLst>
              <a:ext uri="{FF2B5EF4-FFF2-40B4-BE49-F238E27FC236}">
                <a16:creationId xmlns:a16="http://schemas.microsoft.com/office/drawing/2014/main" id="{E105781D-722D-496C-8140-7B6DDA8CFCA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372" y="963173"/>
            <a:ext cx="5220357" cy="2447419"/>
          </a:xfrm>
          <a:prstGeom prst="rect">
            <a:avLst/>
          </a:prstGeom>
        </p:spPr>
      </p:pic>
      <p:pic>
        <p:nvPicPr>
          <p:cNvPr id="228" name="Picture 2" descr="Resultado de imagen para TELESCOPIO TIGRE">
            <a:extLst>
              <a:ext uri="{FF2B5EF4-FFF2-40B4-BE49-F238E27FC236}">
                <a16:creationId xmlns:a16="http://schemas.microsoft.com/office/drawing/2014/main" id="{3562D74A-B486-4276-A2A6-4A77B3E85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9653"/>
          <a:stretch/>
        </p:blipFill>
        <p:spPr bwMode="auto">
          <a:xfrm>
            <a:off x="40427530" y="549744"/>
            <a:ext cx="3092054" cy="27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4" descr="Resultado de imagen para universidad liege">
            <a:extLst>
              <a:ext uri="{FF2B5EF4-FFF2-40B4-BE49-F238E27FC236}">
                <a16:creationId xmlns:a16="http://schemas.microsoft.com/office/drawing/2014/main" id="{CB932861-BD68-442D-AD3B-E366CAE26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038" y="2116363"/>
            <a:ext cx="2688040" cy="11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6" descr="Resultado de imagen para universidad hamburgo logo">
            <a:extLst>
              <a:ext uri="{FF2B5EF4-FFF2-40B4-BE49-F238E27FC236}">
                <a16:creationId xmlns:a16="http://schemas.microsoft.com/office/drawing/2014/main" id="{5A303E59-0DE9-4E2C-8DA6-C3B2AFD42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9315985" y="1838113"/>
            <a:ext cx="1528507" cy="15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TextBox 234">
            <a:extLst>
              <a:ext uri="{FF2B5EF4-FFF2-40B4-BE49-F238E27FC236}">
                <a16:creationId xmlns:a16="http://schemas.microsoft.com/office/drawing/2014/main" id="{0119009E-ABC3-47C7-9728-3A1DA90B5833}"/>
              </a:ext>
            </a:extLst>
          </p:cNvPr>
          <p:cNvSpPr txBox="1"/>
          <p:nvPr/>
        </p:nvSpPr>
        <p:spPr>
          <a:xfrm>
            <a:off x="8467725" y="27871261"/>
            <a:ext cx="27786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000" dirty="0">
                <a:solidFill>
                  <a:schemeClr val="tx2"/>
                </a:solidFill>
                <a:hlinkClick r:id="rId36"/>
              </a:rPr>
              <a:t>Link de explicación: https://youtu.be/DuUEYVuS598</a:t>
            </a:r>
            <a:endParaRPr lang="es-419" sz="6000" dirty="0">
              <a:solidFill>
                <a:schemeClr val="tx2"/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9ADD6BE-6A23-48D7-AFC3-CE36B313264A}"/>
              </a:ext>
            </a:extLst>
          </p:cNvPr>
          <p:cNvSpPr txBox="1"/>
          <p:nvPr/>
        </p:nvSpPr>
        <p:spPr>
          <a:xfrm>
            <a:off x="417235" y="19448"/>
            <a:ext cx="27786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000" dirty="0">
                <a:solidFill>
                  <a:schemeClr val="tx2"/>
                </a:solidFill>
                <a:hlinkClick r:id="rId36"/>
              </a:rPr>
              <a:t>Explicación: https://youtu.be/DuUEYVuS598</a:t>
            </a:r>
            <a:endParaRPr lang="es-419" sz="6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64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4">
            <a:extLst>
              <a:ext uri="{FF2B5EF4-FFF2-40B4-BE49-F238E27FC236}">
                <a16:creationId xmlns:a16="http://schemas.microsoft.com/office/drawing/2014/main" id="{582CF0F6-875F-4E86-A2E4-E28A1C448896}"/>
              </a:ext>
            </a:extLst>
          </p:cNvPr>
          <p:cNvSpPr txBox="1">
            <a:spLocks/>
          </p:cNvSpPr>
          <p:nvPr/>
        </p:nvSpPr>
        <p:spPr>
          <a:xfrm>
            <a:off x="2127494" y="1448894"/>
            <a:ext cx="9816856" cy="12371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SUSTRACCIÓN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A721C02-226D-4BE4-9E3F-79251DCD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494" y="6258347"/>
            <a:ext cx="47188253" cy="1137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B349BE83-51F2-4BAB-9ED3-CE32D1886EC1}"/>
              </a:ext>
            </a:extLst>
          </p:cNvPr>
          <p:cNvSpPr txBox="1">
            <a:spLocks/>
          </p:cNvSpPr>
          <p:nvPr/>
        </p:nvSpPr>
        <p:spPr>
          <a:xfrm>
            <a:off x="11477625" y="701318"/>
            <a:ext cx="18697575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Normalizados en flujo</a:t>
            </a:r>
          </a:p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Con correcciones en velocidad radial</a:t>
            </a:r>
          </a:p>
        </p:txBody>
      </p:sp>
      <p:sp>
        <p:nvSpPr>
          <p:cNvPr id="5" name="Título 74">
            <a:extLst>
              <a:ext uri="{FF2B5EF4-FFF2-40B4-BE49-F238E27FC236}">
                <a16:creationId xmlns:a16="http://schemas.microsoft.com/office/drawing/2014/main" id="{769A04D5-9651-4A95-9122-335BBC6CEDFE}"/>
              </a:ext>
            </a:extLst>
          </p:cNvPr>
          <p:cNvSpPr txBox="1">
            <a:spLocks/>
          </p:cNvSpPr>
          <p:nvPr/>
        </p:nvSpPr>
        <p:spPr>
          <a:xfrm>
            <a:off x="2771775" y="19223525"/>
            <a:ext cx="15801975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Quitar justo lo que se debe quitar!!</a:t>
            </a:r>
          </a:p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Ni más, ni menos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E7B9FE0-06C6-4FF8-99E9-EB9D291D7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24349568"/>
            <a:ext cx="8766982" cy="2719388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E022128C-BD1E-4100-9A22-83F2FCE0C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583">
            <a:off x="3275452" y="23539474"/>
            <a:ext cx="2097087" cy="1848932"/>
          </a:xfrm>
          <a:prstGeom prst="rect">
            <a:avLst/>
          </a:prstGeom>
        </p:spPr>
      </p:pic>
      <p:sp>
        <p:nvSpPr>
          <p:cNvPr id="9" name="Título 74">
            <a:extLst>
              <a:ext uri="{FF2B5EF4-FFF2-40B4-BE49-F238E27FC236}">
                <a16:creationId xmlns:a16="http://schemas.microsoft.com/office/drawing/2014/main" id="{8EB09517-2C64-4B08-9EA4-45CA200E84DA}"/>
              </a:ext>
            </a:extLst>
          </p:cNvPr>
          <p:cNvSpPr txBox="1">
            <a:spLocks/>
          </p:cNvSpPr>
          <p:nvPr/>
        </p:nvSpPr>
        <p:spPr>
          <a:xfrm>
            <a:off x="28789314" y="17740346"/>
            <a:ext cx="15801975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Se hace para dos fechas:</a:t>
            </a:r>
          </a:p>
        </p:txBody>
      </p:sp>
      <p:sp>
        <p:nvSpPr>
          <p:cNvPr id="10" name="Título 74">
            <a:extLst>
              <a:ext uri="{FF2B5EF4-FFF2-40B4-BE49-F238E27FC236}">
                <a16:creationId xmlns:a16="http://schemas.microsoft.com/office/drawing/2014/main" id="{35E2FB86-E77F-4CE1-B658-5BD8AB1FE458}"/>
              </a:ext>
            </a:extLst>
          </p:cNvPr>
          <p:cNvSpPr txBox="1">
            <a:spLocks/>
          </p:cNvSpPr>
          <p:nvPr/>
        </p:nvSpPr>
        <p:spPr>
          <a:xfrm>
            <a:off x="28789313" y="21854242"/>
            <a:ext cx="6186487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11" name="Título 74">
            <a:extLst>
              <a:ext uri="{FF2B5EF4-FFF2-40B4-BE49-F238E27FC236}">
                <a16:creationId xmlns:a16="http://schemas.microsoft.com/office/drawing/2014/main" id="{B696FD5C-AC4F-4CB6-A457-FED4E4FBBA07}"/>
              </a:ext>
            </a:extLst>
          </p:cNvPr>
          <p:cNvSpPr txBox="1">
            <a:spLocks/>
          </p:cNvSpPr>
          <p:nvPr/>
        </p:nvSpPr>
        <p:spPr>
          <a:xfrm>
            <a:off x="28789312" y="25065520"/>
            <a:ext cx="6186487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</p:spTree>
    <p:extLst>
      <p:ext uri="{BB962C8B-B14F-4D97-AF65-F5344CB8AC3E}">
        <p14:creationId xmlns:p14="http://schemas.microsoft.com/office/powerpoint/2010/main" val="168144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4">
            <a:extLst>
              <a:ext uri="{FF2B5EF4-FFF2-40B4-BE49-F238E27FC236}">
                <a16:creationId xmlns:a16="http://schemas.microsoft.com/office/drawing/2014/main" id="{29D4D94C-2B6A-4601-91B3-6E216E838512}"/>
              </a:ext>
            </a:extLst>
          </p:cNvPr>
          <p:cNvSpPr txBox="1">
            <a:spLocks/>
          </p:cNvSpPr>
          <p:nvPr/>
        </p:nvSpPr>
        <p:spPr>
          <a:xfrm>
            <a:off x="2127494" y="1448894"/>
            <a:ext cx="9816856" cy="12371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SUSTRACCIÓN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EAB620E-CC4E-4D45-81BF-727AF6E3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99" y="4099801"/>
            <a:ext cx="41084409" cy="1695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74">
            <a:extLst>
              <a:ext uri="{FF2B5EF4-FFF2-40B4-BE49-F238E27FC236}">
                <a16:creationId xmlns:a16="http://schemas.microsoft.com/office/drawing/2014/main" id="{DC3438CA-18D8-4082-B423-FC0ED9EDD5FF}"/>
              </a:ext>
            </a:extLst>
          </p:cNvPr>
          <p:cNvSpPr txBox="1">
            <a:spLocks/>
          </p:cNvSpPr>
          <p:nvPr/>
        </p:nvSpPr>
        <p:spPr>
          <a:xfrm>
            <a:off x="6934201" y="24451861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Cantidad de líneas de absorción</a:t>
            </a:r>
          </a:p>
        </p:txBody>
      </p:sp>
      <p:sp>
        <p:nvSpPr>
          <p:cNvPr id="6" name="Título 74">
            <a:extLst>
              <a:ext uri="{FF2B5EF4-FFF2-40B4-BE49-F238E27FC236}">
                <a16:creationId xmlns:a16="http://schemas.microsoft.com/office/drawing/2014/main" id="{CA7243A0-E7C5-4D7E-92A3-F4F70D8F1748}"/>
              </a:ext>
            </a:extLst>
          </p:cNvPr>
          <p:cNvSpPr txBox="1">
            <a:spLocks/>
          </p:cNvSpPr>
          <p:nvPr/>
        </p:nvSpPr>
        <p:spPr>
          <a:xfrm>
            <a:off x="36273862" y="26685333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137 líneas</a:t>
            </a:r>
          </a:p>
        </p:txBody>
      </p:sp>
      <p:sp>
        <p:nvSpPr>
          <p:cNvPr id="7" name="Título 74">
            <a:extLst>
              <a:ext uri="{FF2B5EF4-FFF2-40B4-BE49-F238E27FC236}">
                <a16:creationId xmlns:a16="http://schemas.microsoft.com/office/drawing/2014/main" id="{7E1AAE09-B638-4912-BC52-A36D7F73E28E}"/>
              </a:ext>
            </a:extLst>
          </p:cNvPr>
          <p:cNvSpPr txBox="1">
            <a:spLocks/>
          </p:cNvSpPr>
          <p:nvPr/>
        </p:nvSpPr>
        <p:spPr>
          <a:xfrm>
            <a:off x="36273862" y="22913240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35 líneas</a:t>
            </a:r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9753DC39-721E-4624-8DFA-A78366B83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314" y="26204885"/>
            <a:ext cx="2097087" cy="1848932"/>
          </a:xfrm>
          <a:prstGeom prst="rect">
            <a:avLst/>
          </a:prstGeom>
        </p:spPr>
      </p:pic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367FF50-1A51-4E34-BDCD-E950324698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74797">
            <a:off x="21117462" y="22606994"/>
            <a:ext cx="2097087" cy="1951238"/>
          </a:xfrm>
          <a:prstGeom prst="rect">
            <a:avLst/>
          </a:prstGeom>
        </p:spPr>
      </p:pic>
      <p:sp>
        <p:nvSpPr>
          <p:cNvPr id="10" name="Título 74">
            <a:extLst>
              <a:ext uri="{FF2B5EF4-FFF2-40B4-BE49-F238E27FC236}">
                <a16:creationId xmlns:a16="http://schemas.microsoft.com/office/drawing/2014/main" id="{BA91A5C9-8FB9-488B-A33B-A58CC7592100}"/>
              </a:ext>
            </a:extLst>
          </p:cNvPr>
          <p:cNvSpPr txBox="1">
            <a:spLocks/>
          </p:cNvSpPr>
          <p:nvPr/>
        </p:nvSpPr>
        <p:spPr>
          <a:xfrm>
            <a:off x="25064636" y="22846217"/>
            <a:ext cx="6186487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11" name="Título 74">
            <a:extLst>
              <a:ext uri="{FF2B5EF4-FFF2-40B4-BE49-F238E27FC236}">
                <a16:creationId xmlns:a16="http://schemas.microsoft.com/office/drawing/2014/main" id="{1E0057D9-1654-41A3-8AF9-0F996602C31D}"/>
              </a:ext>
            </a:extLst>
          </p:cNvPr>
          <p:cNvSpPr txBox="1">
            <a:spLocks/>
          </p:cNvSpPr>
          <p:nvPr/>
        </p:nvSpPr>
        <p:spPr>
          <a:xfrm>
            <a:off x="25064636" y="26685333"/>
            <a:ext cx="6186487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B07C8D-4C99-4243-8346-814070A5A3FF}"/>
              </a:ext>
            </a:extLst>
          </p:cNvPr>
          <p:cNvCxnSpPr>
            <a:cxnSpLocks/>
          </p:cNvCxnSpPr>
          <p:nvPr/>
        </p:nvCxnSpPr>
        <p:spPr>
          <a:xfrm>
            <a:off x="31730090" y="23588739"/>
            <a:ext cx="2902810" cy="0"/>
          </a:xfrm>
          <a:prstGeom prst="straightConnector1">
            <a:avLst/>
          </a:prstGeom>
          <a:ln w="330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DF93F9-9C3D-4809-A9C4-BE8B5CBEE663}"/>
              </a:ext>
            </a:extLst>
          </p:cNvPr>
          <p:cNvCxnSpPr>
            <a:cxnSpLocks/>
          </p:cNvCxnSpPr>
          <p:nvPr/>
        </p:nvCxnSpPr>
        <p:spPr>
          <a:xfrm>
            <a:off x="31730090" y="27354704"/>
            <a:ext cx="2902810" cy="0"/>
          </a:xfrm>
          <a:prstGeom prst="straightConnector1">
            <a:avLst/>
          </a:prstGeom>
          <a:ln w="330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1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: esquinas redondeadas 21">
            <a:extLst>
              <a:ext uri="{FF2B5EF4-FFF2-40B4-BE49-F238E27FC236}">
                <a16:creationId xmlns:a16="http://schemas.microsoft.com/office/drawing/2014/main" id="{2CEA8149-C542-457E-A841-91437205F56B}"/>
              </a:ext>
            </a:extLst>
          </p:cNvPr>
          <p:cNvSpPr/>
          <p:nvPr/>
        </p:nvSpPr>
        <p:spPr>
          <a:xfrm>
            <a:off x="731520" y="4158992"/>
            <a:ext cx="29158938" cy="5486154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1" name="Título 74">
            <a:extLst>
              <a:ext uri="{FF2B5EF4-FFF2-40B4-BE49-F238E27FC236}">
                <a16:creationId xmlns:a16="http://schemas.microsoft.com/office/drawing/2014/main" id="{1680CCCC-DEC8-472C-8321-94CE7DC16D9C}"/>
              </a:ext>
            </a:extLst>
          </p:cNvPr>
          <p:cNvSpPr txBox="1">
            <a:spLocks/>
          </p:cNvSpPr>
          <p:nvPr/>
        </p:nvSpPr>
        <p:spPr>
          <a:xfrm>
            <a:off x="1327676" y="4213711"/>
            <a:ext cx="10071844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SISTEMAS ESTELARES BINARIOS</a:t>
            </a:r>
          </a:p>
        </p:txBody>
      </p:sp>
      <p:sp>
        <p:nvSpPr>
          <p:cNvPr id="47" name="Rectángulo: esquinas redondeadas 21">
            <a:extLst>
              <a:ext uri="{FF2B5EF4-FFF2-40B4-BE49-F238E27FC236}">
                <a16:creationId xmlns:a16="http://schemas.microsoft.com/office/drawing/2014/main" id="{7186F3F9-9124-419D-9F1E-50282637A0DF}"/>
              </a:ext>
            </a:extLst>
          </p:cNvPr>
          <p:cNvSpPr/>
          <p:nvPr/>
        </p:nvSpPr>
        <p:spPr>
          <a:xfrm>
            <a:off x="30448336" y="22739119"/>
            <a:ext cx="20413993" cy="56932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9" name="Título 74">
            <a:extLst>
              <a:ext uri="{FF2B5EF4-FFF2-40B4-BE49-F238E27FC236}">
                <a16:creationId xmlns:a16="http://schemas.microsoft.com/office/drawing/2014/main" id="{30D697FB-4D8E-4E5B-9C93-8E9CC779BBB5}"/>
              </a:ext>
            </a:extLst>
          </p:cNvPr>
          <p:cNvSpPr txBox="1">
            <a:spLocks/>
          </p:cNvSpPr>
          <p:nvPr/>
        </p:nvSpPr>
        <p:spPr>
          <a:xfrm>
            <a:off x="30857302" y="22882137"/>
            <a:ext cx="6788070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CONCLUSIONES</a:t>
            </a:r>
          </a:p>
        </p:txBody>
      </p:sp>
      <p:pic>
        <p:nvPicPr>
          <p:cNvPr id="7" name="Picture 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DFDC751-D1E3-4223-A9A1-08C0BC9CF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812318" y="4953614"/>
            <a:ext cx="16896108" cy="2777736"/>
          </a:xfrm>
          <a:prstGeom prst="rect">
            <a:avLst/>
          </a:prstGeom>
        </p:spPr>
      </p:pic>
      <p:sp>
        <p:nvSpPr>
          <p:cNvPr id="8" name="Título 74">
            <a:extLst>
              <a:ext uri="{FF2B5EF4-FFF2-40B4-BE49-F238E27FC236}">
                <a16:creationId xmlns:a16="http://schemas.microsoft.com/office/drawing/2014/main" id="{8F1E5FF2-3954-4C89-8D6C-DD9E68872D1C}"/>
              </a:ext>
            </a:extLst>
          </p:cNvPr>
          <p:cNvSpPr txBox="1">
            <a:spLocks/>
          </p:cNvSpPr>
          <p:nvPr/>
        </p:nvSpPr>
        <p:spPr>
          <a:xfrm>
            <a:off x="1327394" y="7285485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34BF3C47-2DE1-4959-A447-E5DF0DFEF66E}"/>
              </a:ext>
            </a:extLst>
          </p:cNvPr>
          <p:cNvSpPr txBox="1">
            <a:spLocks/>
          </p:cNvSpPr>
          <p:nvPr/>
        </p:nvSpPr>
        <p:spPr>
          <a:xfrm>
            <a:off x="1303152" y="8178342"/>
            <a:ext cx="17227922" cy="11819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7F31B1-6045-495B-A183-D4594A20239F}"/>
              </a:ext>
            </a:extLst>
          </p:cNvPr>
          <p:cNvGrpSpPr/>
          <p:nvPr/>
        </p:nvGrpSpPr>
        <p:grpSpPr>
          <a:xfrm>
            <a:off x="16772577" y="4315517"/>
            <a:ext cx="12861167" cy="6737735"/>
            <a:chOff x="16827572" y="4096466"/>
            <a:chExt cx="12861167" cy="673773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C9209B1-F72E-40C0-8EB0-F63E9E5205D3}"/>
                </a:ext>
              </a:extLst>
            </p:cNvPr>
            <p:cNvGrpSpPr/>
            <p:nvPr/>
          </p:nvGrpSpPr>
          <p:grpSpPr>
            <a:xfrm>
              <a:off x="16827572" y="4841728"/>
              <a:ext cx="6342391" cy="5992473"/>
              <a:chOff x="-149327" y="-2822743"/>
              <a:chExt cx="12521119" cy="12492000"/>
            </a:xfrm>
          </p:grpSpPr>
          <p:pic>
            <p:nvPicPr>
              <p:cNvPr id="143" name="Picture 6" descr="Resultado de imagen para corona solar png">
                <a:extLst>
                  <a:ext uri="{FF2B5EF4-FFF2-40B4-BE49-F238E27FC236}">
                    <a16:creationId xmlns:a16="http://schemas.microsoft.com/office/drawing/2014/main" id="{4C58A0E5-60DA-445F-8A93-C631F6D41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9327" y="-2822743"/>
                <a:ext cx="12521119" cy="124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B2FF4292-7D23-498A-9265-219BFB728D12}"/>
                  </a:ext>
                </a:extLst>
              </p:cNvPr>
              <p:cNvSpPr/>
              <p:nvPr/>
            </p:nvSpPr>
            <p:spPr>
              <a:xfrm>
                <a:off x="2882683" y="198260"/>
                <a:ext cx="6453622" cy="6461480"/>
              </a:xfrm>
              <a:prstGeom prst="arc">
                <a:avLst>
                  <a:gd name="adj1" fmla="val 5400164"/>
                  <a:gd name="adj2" fmla="val 1617440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A23587B0-A65C-409A-8985-16D1BE302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15"/>
              <a:stretch/>
            </p:blipFill>
            <p:spPr>
              <a:xfrm>
                <a:off x="5183169" y="207825"/>
                <a:ext cx="4153136" cy="6461480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D219FD6-B275-4323-8CC4-73C5ECE0E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CAABB0-F189-47EA-8D95-648A7B4B8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64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26B5ED25-CDFB-4317-B3D3-0131AEB62A6A}"/>
                  </a:ext>
                </a:extLst>
              </p:cNvPr>
              <p:cNvSpPr/>
              <p:nvPr/>
            </p:nvSpPr>
            <p:spPr>
              <a:xfrm>
                <a:off x="4419436" y="1737000"/>
                <a:ext cx="3384000" cy="3384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8F569116-FD47-4296-AA97-FBC5E18BE028}"/>
                  </a:ext>
                </a:extLst>
              </p:cNvPr>
              <p:cNvSpPr/>
              <p:nvPr/>
            </p:nvSpPr>
            <p:spPr>
              <a:xfrm>
                <a:off x="5366683" y="2673000"/>
                <a:ext cx="1512000" cy="1512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F65DC72-0B26-4979-9C18-CB53CA85E2FB}"/>
                  </a:ext>
                </a:extLst>
              </p:cNvPr>
              <p:cNvGrpSpPr/>
              <p:nvPr/>
            </p:nvGrpSpPr>
            <p:grpSpPr>
              <a:xfrm>
                <a:off x="5723366" y="2673000"/>
                <a:ext cx="422597" cy="1512000"/>
                <a:chOff x="5202131" y="236891"/>
                <a:chExt cx="919137" cy="631551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75BDCCA-AC8F-4A93-A6C2-D90088939540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13063E0-E018-4ACC-9FCA-94A651FE1580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2A7E7C5B-2B17-4699-A426-BA6B1E991091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6835B98-7FAE-4277-AB0E-89300388A158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0358B94-C8FB-4E28-BAD7-3D991B40AA16}"/>
                  </a:ext>
                </a:extLst>
              </p:cNvPr>
              <p:cNvGrpSpPr/>
              <p:nvPr/>
            </p:nvGrpSpPr>
            <p:grpSpPr>
              <a:xfrm>
                <a:off x="5415127" y="1718479"/>
                <a:ext cx="758375" cy="3402521"/>
                <a:chOff x="5202131" y="236891"/>
                <a:chExt cx="919137" cy="631551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A60EE0D-B8BC-48B0-92B4-3C7C17BBA26A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C93A902-2529-44E0-BB14-F11D8C8F68A2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24C2994-5F50-4006-B421-DB7DCD1E0805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66C094D-CF49-45F9-86CD-D9DE309D39DA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A5051EC-B439-4ADF-8BB6-2AC8B266DE7B}"/>
                  </a:ext>
                </a:extLst>
              </p:cNvPr>
              <p:cNvGrpSpPr/>
              <p:nvPr/>
            </p:nvGrpSpPr>
            <p:grpSpPr>
              <a:xfrm>
                <a:off x="5066329" y="377069"/>
                <a:ext cx="503925" cy="2888418"/>
                <a:chOff x="5066329" y="377069"/>
                <a:chExt cx="503925" cy="2888418"/>
              </a:xfrm>
            </p:grpSpPr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7A3994F0-944C-41DB-B65F-BCCAC4F2964F}"/>
                    </a:ext>
                  </a:extLst>
                </p:cNvPr>
                <p:cNvSpPr/>
                <p:nvPr/>
              </p:nvSpPr>
              <p:spPr>
                <a:xfrm rot="10991415">
                  <a:off x="5143480" y="1559386"/>
                  <a:ext cx="139258" cy="116157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5" name="Isosceles Triangle 174">
                  <a:extLst>
                    <a:ext uri="{FF2B5EF4-FFF2-40B4-BE49-F238E27FC236}">
                      <a16:creationId xmlns:a16="http://schemas.microsoft.com/office/drawing/2014/main" id="{AAA81E9F-9D30-48E6-B437-93FF98A68D1A}"/>
                    </a:ext>
                  </a:extLst>
                </p:cNvPr>
                <p:cNvSpPr/>
                <p:nvPr/>
              </p:nvSpPr>
              <p:spPr>
                <a:xfrm rot="11319061">
                  <a:off x="5083584" y="779255"/>
                  <a:ext cx="350501" cy="1211741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EBF0B392-3989-492B-8CBE-CAFAA06E33D9}"/>
                    </a:ext>
                  </a:extLst>
                </p:cNvPr>
                <p:cNvSpPr/>
                <p:nvPr/>
              </p:nvSpPr>
              <p:spPr>
                <a:xfrm rot="11319061">
                  <a:off x="5066329" y="377069"/>
                  <a:ext cx="503925" cy="124475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4B67270-C905-4F24-978F-DE4C77FDF547}"/>
                    </a:ext>
                  </a:extLst>
                </p:cNvPr>
                <p:cNvCxnSpPr/>
                <p:nvPr/>
              </p:nvCxnSpPr>
              <p:spPr>
                <a:xfrm flipH="1">
                  <a:off x="5277162" y="1141092"/>
                  <a:ext cx="115979" cy="53737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BAE064D-6513-4670-BADA-351C3A285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54582" y="1353971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277F254-A796-419F-9229-85A9B3F53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3629" y="1685903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C6216ED-2348-4236-B817-821A5B702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9515" y="2131759"/>
                  <a:ext cx="63463" cy="595328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455D819-87CC-472E-850E-DFC9D537C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1438" y="2509424"/>
                  <a:ext cx="51371" cy="60287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F27BBDD-0683-487D-9114-C28CDD8CA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6026" y="2664998"/>
                  <a:ext cx="27222" cy="60048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31A95C8-066D-43F8-9460-995F69CE7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3287" y="2617373"/>
                  <a:ext cx="0" cy="60761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878686B0-5E9C-47D4-8245-2ED7435C7536}"/>
                  </a:ext>
                </a:extLst>
              </p:cNvPr>
              <p:cNvSpPr/>
              <p:nvPr/>
            </p:nvSpPr>
            <p:spPr>
              <a:xfrm>
                <a:off x="5150119" y="4034099"/>
                <a:ext cx="62541" cy="82452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6A97DB25-4DE7-46ED-8E17-F67195F7F905}"/>
                  </a:ext>
                </a:extLst>
              </p:cNvPr>
              <p:cNvSpPr/>
              <p:nvPr/>
            </p:nvSpPr>
            <p:spPr>
              <a:xfrm>
                <a:off x="5161104" y="4344784"/>
                <a:ext cx="76174" cy="83474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4F953670-D0BB-4D64-95A9-9713B5127F09}"/>
                  </a:ext>
                </a:extLst>
              </p:cNvPr>
              <p:cNvSpPr/>
              <p:nvPr/>
            </p:nvSpPr>
            <p:spPr>
              <a:xfrm>
                <a:off x="5149637" y="4687426"/>
                <a:ext cx="119023" cy="94939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88DD4424-8A8D-4849-909C-FEAAAA0E47D2}"/>
                  </a:ext>
                </a:extLst>
              </p:cNvPr>
              <p:cNvSpPr/>
              <p:nvPr/>
            </p:nvSpPr>
            <p:spPr>
              <a:xfrm>
                <a:off x="5076460" y="4834953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8CA9CA7C-5A0E-497A-B0F8-1810CFD87FD3}"/>
                  </a:ext>
                </a:extLst>
              </p:cNvPr>
              <p:cNvSpPr/>
              <p:nvPr/>
            </p:nvSpPr>
            <p:spPr>
              <a:xfrm>
                <a:off x="5114369" y="5285686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F833473A-F01C-4C54-9C8A-C230AEC68E04}"/>
                  </a:ext>
                </a:extLst>
              </p:cNvPr>
              <p:cNvSpPr/>
              <p:nvPr/>
            </p:nvSpPr>
            <p:spPr>
              <a:xfrm rot="20414577">
                <a:off x="5245581" y="5350381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35209B8A-D403-4CD0-9860-54DDE73F2D53}"/>
                  </a:ext>
                </a:extLst>
              </p:cNvPr>
              <p:cNvSpPr/>
              <p:nvPr/>
            </p:nvSpPr>
            <p:spPr>
              <a:xfrm rot="20414577">
                <a:off x="5431555" y="6070065"/>
                <a:ext cx="294879" cy="47100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126A02E-2520-4E28-A272-28B51CE13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2387" y="5317423"/>
                <a:ext cx="167122" cy="62553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D55BAAB-6840-40AA-ADA3-E36099DEA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095" y="5753100"/>
                <a:ext cx="150218" cy="35004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DE73346-3CC4-4727-88DE-8F79DFCB5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195" y="5499916"/>
                <a:ext cx="77078" cy="25318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2D08F7E-A3A5-47E3-90B6-0E7707479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18" y="5359588"/>
                <a:ext cx="50693" cy="2671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7A4CB52-3872-4622-B3E3-1931E0EA0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613" y="5174456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2ADD619-DF52-426B-9F76-B527578B3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644" y="4984451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A39474C-4C96-4252-8A9D-347E3F1C6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151" y="452966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5239CDA-3327-4972-B532-DBB9F72E5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992" y="420067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26BD003-8344-45AB-9EF2-BF152A6A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490" y="4194910"/>
                <a:ext cx="25239" cy="2638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DABA269-0695-4EAC-83E4-F9F1505699FF}"/>
                  </a:ext>
                </a:extLst>
              </p:cNvPr>
              <p:cNvGrpSpPr/>
              <p:nvPr/>
            </p:nvGrpSpPr>
            <p:grpSpPr>
              <a:xfrm>
                <a:off x="5183169" y="179740"/>
                <a:ext cx="900000" cy="6480000"/>
                <a:chOff x="5202131" y="236891"/>
                <a:chExt cx="919137" cy="6315519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EF4E09A1-6F99-4C70-BE33-0EAF453CB6B9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D30E0A1-49AC-4C4E-84BB-086C1476E9D4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9AE049C-2507-4689-80A9-CA143CB1DBB7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46C7FFD5-32F6-4C20-A860-88C5CB6B8A6D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30B18F-F0EE-466C-AF11-051B0CCFA15D}"/>
                </a:ext>
              </a:extLst>
            </p:cNvPr>
            <p:cNvGrpSpPr/>
            <p:nvPr/>
          </p:nvGrpSpPr>
          <p:grpSpPr>
            <a:xfrm>
              <a:off x="21566756" y="4096466"/>
              <a:ext cx="8121983" cy="5220450"/>
              <a:chOff x="21742379" y="4212477"/>
              <a:chExt cx="8121983" cy="522045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9EC770-4AF9-4223-AFC3-3308ABD4D80E}"/>
                  </a:ext>
                </a:extLst>
              </p:cNvPr>
              <p:cNvSpPr/>
              <p:nvPr/>
            </p:nvSpPr>
            <p:spPr>
              <a:xfrm>
                <a:off x="25812908" y="4848876"/>
                <a:ext cx="1865409" cy="4544478"/>
              </a:xfrm>
              <a:prstGeom prst="rect">
                <a:avLst/>
              </a:prstGeom>
              <a:gradFill>
                <a:gsLst>
                  <a:gs pos="1000">
                    <a:srgbClr val="3ED9F8"/>
                  </a:gs>
                  <a:gs pos="18000">
                    <a:srgbClr val="0D8BF3"/>
                  </a:gs>
                  <a:gs pos="39000">
                    <a:srgbClr val="0070C0"/>
                  </a:gs>
                  <a:gs pos="90000">
                    <a:srgbClr val="4E0CC4"/>
                  </a:gs>
                  <a:gs pos="68000">
                    <a:srgbClr val="2218E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>
                  <a:gradFill flip="none" rotWithShape="1">
                    <a:gsLst>
                      <a:gs pos="46002">
                        <a:srgbClr val="347EC8"/>
                      </a:gs>
                      <a:gs pos="16500">
                        <a:srgbClr val="974FAA"/>
                      </a:gs>
                      <a:gs pos="0">
                        <a:srgbClr val="D71785"/>
                      </a:gs>
                      <a:gs pos="42000">
                        <a:srgbClr val="5687CE"/>
                      </a:gs>
                      <a:gs pos="66000">
                        <a:srgbClr val="0070C0"/>
                      </a:gs>
                      <a:gs pos="100000">
                        <a:srgbClr val="002060"/>
                      </a:gs>
                    </a:gsLst>
                    <a:lin ang="10800000" scaled="1"/>
                    <a:tileRect/>
                  </a:gradFill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137BDE-DF95-4C34-9E8A-C31ED4BD3776}"/>
                  </a:ext>
                </a:extLst>
              </p:cNvPr>
              <p:cNvGrpSpPr/>
              <p:nvPr/>
            </p:nvGrpSpPr>
            <p:grpSpPr>
              <a:xfrm>
                <a:off x="21742379" y="4212477"/>
                <a:ext cx="8121983" cy="5220450"/>
                <a:chOff x="2410555" y="558463"/>
                <a:chExt cx="7837193" cy="5331547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F3CF1C3-5022-4CDB-8A81-807C559E20CC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1AE9694-2528-4994-A977-BBD430105AF7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E79015D-3A37-46A7-BC19-FC25E93AA34D}"/>
                    </a:ext>
                  </a:extLst>
                </p:cNvPr>
                <p:cNvSpPr txBox="1"/>
                <p:nvPr/>
              </p:nvSpPr>
              <p:spPr>
                <a:xfrm rot="16200000">
                  <a:off x="2950498" y="3316143"/>
                  <a:ext cx="22801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24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24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9314710-6245-4FBD-8700-4D4C4D236320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8180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484BEC9-BEE4-47A1-94D1-05CB0D56B825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2068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9B9691-51AC-4BBF-A430-5EE76C2077C3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0" name="Picture 2" descr="Resultado de imagen para atomo png">
                  <a:extLst>
                    <a:ext uri="{FF2B5EF4-FFF2-40B4-BE49-F238E27FC236}">
                      <a16:creationId xmlns:a16="http://schemas.microsoft.com/office/drawing/2014/main" id="{68A832E5-6687-413F-A431-43BCA778E9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 descr="Resultado de imagen para atomo png">
                  <a:extLst>
                    <a:ext uri="{FF2B5EF4-FFF2-40B4-BE49-F238E27FC236}">
                      <a16:creationId xmlns:a16="http://schemas.microsoft.com/office/drawing/2014/main" id="{07E199ED-28F6-4659-8A1F-FBFEF79E1D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 descr="Resultado de imagen para atomo png">
                  <a:extLst>
                    <a:ext uri="{FF2B5EF4-FFF2-40B4-BE49-F238E27FC236}">
                      <a16:creationId xmlns:a16="http://schemas.microsoft.com/office/drawing/2014/main" id="{BF16889F-F7D4-4E9D-A7C2-72B7FA6B2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 descr="Resultado de imagen para atomo png">
                  <a:extLst>
                    <a:ext uri="{FF2B5EF4-FFF2-40B4-BE49-F238E27FC236}">
                      <a16:creationId xmlns:a16="http://schemas.microsoft.com/office/drawing/2014/main" id="{4DD092AA-78F2-41CD-9826-1293ABB1F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Resultado de imagen para atomo png">
                  <a:extLst>
                    <a:ext uri="{FF2B5EF4-FFF2-40B4-BE49-F238E27FC236}">
                      <a16:creationId xmlns:a16="http://schemas.microsoft.com/office/drawing/2014/main" id="{C4952DC1-E8B0-425A-B67F-0E8EF09031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 descr="Resultado de imagen para atomo png">
                  <a:extLst>
                    <a:ext uri="{FF2B5EF4-FFF2-40B4-BE49-F238E27FC236}">
                      <a16:creationId xmlns:a16="http://schemas.microsoft.com/office/drawing/2014/main" id="{E204D4EC-F16F-4E9C-AC13-7F3085F36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 descr="Resultado de imagen para atomo png">
                  <a:extLst>
                    <a:ext uri="{FF2B5EF4-FFF2-40B4-BE49-F238E27FC236}">
                      <a16:creationId xmlns:a16="http://schemas.microsoft.com/office/drawing/2014/main" id="{6147FDA5-3A9A-46B2-9AAF-CBE805313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 descr="Resultado de imagen para atomo png">
                  <a:extLst>
                    <a:ext uri="{FF2B5EF4-FFF2-40B4-BE49-F238E27FC236}">
                      <a16:creationId xmlns:a16="http://schemas.microsoft.com/office/drawing/2014/main" id="{D9CAC81F-049B-491F-B9BA-075CAD5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2" descr="Resultado de imagen para atomo png">
                  <a:extLst>
                    <a:ext uri="{FF2B5EF4-FFF2-40B4-BE49-F238E27FC236}">
                      <a16:creationId xmlns:a16="http://schemas.microsoft.com/office/drawing/2014/main" id="{29B48F63-5F50-4CE8-A8C7-32083DAF90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 descr="Resultado de imagen para atomo png">
                  <a:extLst>
                    <a:ext uri="{FF2B5EF4-FFF2-40B4-BE49-F238E27FC236}">
                      <a16:creationId xmlns:a16="http://schemas.microsoft.com/office/drawing/2014/main" id="{84BC5FBA-D8BE-418A-AC94-4C6629340C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 descr="Resultado de imagen para atomo png">
                  <a:extLst>
                    <a:ext uri="{FF2B5EF4-FFF2-40B4-BE49-F238E27FC236}">
                      <a16:creationId xmlns:a16="http://schemas.microsoft.com/office/drawing/2014/main" id="{73072CF4-5D44-40EB-B765-F5B321EF56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Resultado de imagen para atomo png">
                  <a:extLst>
                    <a:ext uri="{FF2B5EF4-FFF2-40B4-BE49-F238E27FC236}">
                      <a16:creationId xmlns:a16="http://schemas.microsoft.com/office/drawing/2014/main" id="{7720931A-2AFC-4A40-982D-2F5A22E3EA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 descr="Resultado de imagen para atomo png">
                  <a:extLst>
                    <a:ext uri="{FF2B5EF4-FFF2-40B4-BE49-F238E27FC236}">
                      <a16:creationId xmlns:a16="http://schemas.microsoft.com/office/drawing/2014/main" id="{B70BE429-B96E-4A1B-969E-DB2ACFF956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 descr="Resultado de imagen para atomo png">
                  <a:extLst>
                    <a:ext uri="{FF2B5EF4-FFF2-40B4-BE49-F238E27FC236}">
                      <a16:creationId xmlns:a16="http://schemas.microsoft.com/office/drawing/2014/main" id="{9681B57A-6F03-4F67-9AEB-F4E3FC9A0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Resultado de imagen para atomo png">
                  <a:extLst>
                    <a:ext uri="{FF2B5EF4-FFF2-40B4-BE49-F238E27FC236}">
                      <a16:creationId xmlns:a16="http://schemas.microsoft.com/office/drawing/2014/main" id="{65665C7D-02B3-4AD1-8B46-9BB799122A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 descr="Resultado de imagen para atomo png">
                  <a:extLst>
                    <a:ext uri="{FF2B5EF4-FFF2-40B4-BE49-F238E27FC236}">
                      <a16:creationId xmlns:a16="http://schemas.microsoft.com/office/drawing/2014/main" id="{99225559-9FF9-4F80-BAC4-6717F2419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Resultado de imagen para atomo png">
                  <a:extLst>
                    <a:ext uri="{FF2B5EF4-FFF2-40B4-BE49-F238E27FC236}">
                      <a16:creationId xmlns:a16="http://schemas.microsoft.com/office/drawing/2014/main" id="{124E2BA3-602B-4B78-94BC-3DA9F211D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 descr="Resultado de imagen para atomo png">
                  <a:extLst>
                    <a:ext uri="{FF2B5EF4-FFF2-40B4-BE49-F238E27FC236}">
                      <a16:creationId xmlns:a16="http://schemas.microsoft.com/office/drawing/2014/main" id="{BBB925A8-2CBC-4AB9-A735-B45629BA29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Resultado de imagen para atomo png">
                  <a:extLst>
                    <a:ext uri="{FF2B5EF4-FFF2-40B4-BE49-F238E27FC236}">
                      <a16:creationId xmlns:a16="http://schemas.microsoft.com/office/drawing/2014/main" id="{3E1E4981-B9E2-4FFC-B279-D197C89A5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Resultado de imagen para atomo png">
                  <a:extLst>
                    <a:ext uri="{FF2B5EF4-FFF2-40B4-BE49-F238E27FC236}">
                      <a16:creationId xmlns:a16="http://schemas.microsoft.com/office/drawing/2014/main" id="{22C8701D-291C-4EE7-88D9-FBCAD313D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 descr="Resultado de imagen para atomo png">
                  <a:extLst>
                    <a:ext uri="{FF2B5EF4-FFF2-40B4-BE49-F238E27FC236}">
                      <a16:creationId xmlns:a16="http://schemas.microsoft.com/office/drawing/2014/main" id="{D5871C41-64E8-4047-B7CC-A42C49A39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Resultado de imagen para atomo png">
                  <a:extLst>
                    <a:ext uri="{FF2B5EF4-FFF2-40B4-BE49-F238E27FC236}">
                      <a16:creationId xmlns:a16="http://schemas.microsoft.com/office/drawing/2014/main" id="{A5ED26A4-1FF1-45B8-9AF2-13095A658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Resultado de imagen para atomo png">
                  <a:extLst>
                    <a:ext uri="{FF2B5EF4-FFF2-40B4-BE49-F238E27FC236}">
                      <a16:creationId xmlns:a16="http://schemas.microsoft.com/office/drawing/2014/main" id="{472C6F61-3888-40DD-8F3C-4CE87643D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 descr="Resultado de imagen para atomo png">
                  <a:extLst>
                    <a:ext uri="{FF2B5EF4-FFF2-40B4-BE49-F238E27FC236}">
                      <a16:creationId xmlns:a16="http://schemas.microsoft.com/office/drawing/2014/main" id="{8A8F38A3-22C2-45A0-AAEA-94D3A13F0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Resultado de imagen para atomo png">
                  <a:extLst>
                    <a:ext uri="{FF2B5EF4-FFF2-40B4-BE49-F238E27FC236}">
                      <a16:creationId xmlns:a16="http://schemas.microsoft.com/office/drawing/2014/main" id="{0ED48BB9-2E2E-4CDD-9485-A06DF0D78B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28A5978-B2D3-4ABF-874D-EE0A4C86B552}"/>
                    </a:ext>
                  </a:extLst>
                </p:cNvPr>
                <p:cNvSpPr/>
                <p:nvPr/>
              </p:nvSpPr>
              <p:spPr>
                <a:xfrm>
                  <a:off x="2410555" y="4088058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265EE16-9233-4284-93CC-A9CC46D0647B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2563770" y="1234306"/>
                  <a:ext cx="1212380" cy="2853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87F8E7D-E691-4339-9275-8538F2B2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1648" y="1094941"/>
                  <a:ext cx="2961895" cy="8982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28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45E4BE-0188-4B91-A1FC-5777A7392F76}"/>
                    </a:ext>
                  </a:extLst>
                </p:cNvPr>
                <p:cNvCxnSpPr>
                  <a:cxnSpLocks/>
                  <a:stCxn id="125" idx="2"/>
                </p:cNvCxnSpPr>
                <p:nvPr/>
              </p:nvCxnSpPr>
              <p:spPr>
                <a:xfrm>
                  <a:off x="2563770" y="4531271"/>
                  <a:ext cx="1198499" cy="13587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865D47D-79EC-42E3-A26E-C3F01A6026B1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A5896410-31AD-4B02-8113-E5FC3E25D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5BB62FD-885E-4811-8266-3CC616E609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2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39C74ABA-7282-4070-9A56-7DC4DA0E5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631624" y="3869889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4" name="Picture 2" descr="Resultado de imagen para atomo png">
                  <a:extLst>
                    <a:ext uri="{FF2B5EF4-FFF2-40B4-BE49-F238E27FC236}">
                      <a16:creationId xmlns:a16="http://schemas.microsoft.com/office/drawing/2014/main" id="{0E2F70DB-4C8D-4F6E-9583-4A5CB53E40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Resultado de imagen para atomo png">
                  <a:extLst>
                    <a:ext uri="{FF2B5EF4-FFF2-40B4-BE49-F238E27FC236}">
                      <a16:creationId xmlns:a16="http://schemas.microsoft.com/office/drawing/2014/main" id="{78B593E3-C6DA-42FC-A50C-0899F47C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5767CF64-96A6-43BE-B6D7-85E5E9180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D6C7368-C657-4FA5-A38F-F8F35BD6D1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102CEF2-02EF-4FFC-8567-4CC2422B37F2}"/>
                    </a:ext>
                  </a:extLst>
                </p:cNvPr>
                <p:cNvSpPr/>
                <p:nvPr/>
              </p:nvSpPr>
              <p:spPr>
                <a:xfrm rot="5400000">
                  <a:off x="5732777" y="3439556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75E8B5A-1E05-465F-9B42-2393B70ECF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3C5F4D3A-FC3A-47A9-85A0-933BB0909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90E6B80-662E-48E5-AC16-F443F781C259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64F65905-059C-45EF-AC07-E04901D11E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752737F0-8187-4AF4-99DC-3C5CF93EF9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AD6ECF07-F99D-4BF5-B003-579F59D42A0B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DAE06961-8872-473D-9447-4D6EBB388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35849047-94F2-4398-B128-AB2A6BE90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2" name="Título 74">
            <a:extLst>
              <a:ext uri="{FF2B5EF4-FFF2-40B4-BE49-F238E27FC236}">
                <a16:creationId xmlns:a16="http://schemas.microsoft.com/office/drawing/2014/main" id="{6299E6DF-D888-46EB-8177-97BE93ECF2F8}"/>
              </a:ext>
            </a:extLst>
          </p:cNvPr>
          <p:cNvSpPr txBox="1">
            <a:spLocks/>
          </p:cNvSpPr>
          <p:nvPr/>
        </p:nvSpPr>
        <p:spPr>
          <a:xfrm>
            <a:off x="32326081" y="4401698"/>
            <a:ext cx="7971155" cy="105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DATOS OBSERVACIONALES</a:t>
            </a:r>
          </a:p>
        </p:txBody>
      </p:sp>
      <p:sp>
        <p:nvSpPr>
          <p:cNvPr id="39" name="Rectángulo: esquinas redondeadas 154">
            <a:extLst>
              <a:ext uri="{FF2B5EF4-FFF2-40B4-BE49-F238E27FC236}">
                <a16:creationId xmlns:a16="http://schemas.microsoft.com/office/drawing/2014/main" id="{DEFF1491-52F4-4687-ADEC-E4F6E3CD21DC}"/>
              </a:ext>
            </a:extLst>
          </p:cNvPr>
          <p:cNvSpPr/>
          <p:nvPr/>
        </p:nvSpPr>
        <p:spPr>
          <a:xfrm>
            <a:off x="30217300" y="4140248"/>
            <a:ext cx="20645029" cy="1833871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39D07A4-9BFB-4E0D-AE34-E2947C13A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5" y="5448529"/>
            <a:ext cx="11381793" cy="5754411"/>
          </a:xfrm>
          <a:prstGeom prst="rect">
            <a:avLst/>
          </a:prstGeom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5E4F59FD-C2EA-49EF-AA98-7B99BCFD7E14}"/>
              </a:ext>
            </a:extLst>
          </p:cNvPr>
          <p:cNvSpPr txBox="1">
            <a:spLocks/>
          </p:cNvSpPr>
          <p:nvPr/>
        </p:nvSpPr>
        <p:spPr>
          <a:xfrm>
            <a:off x="44314369" y="5114903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83501-B3F2-4AA8-8EC9-12FBAD7321FA}"/>
              </a:ext>
            </a:extLst>
          </p:cNvPr>
          <p:cNvCxnSpPr>
            <a:cxnSpLocks/>
          </p:cNvCxnSpPr>
          <p:nvPr/>
        </p:nvCxnSpPr>
        <p:spPr>
          <a:xfrm flipH="1">
            <a:off x="42539194" y="5624003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74">
            <a:extLst>
              <a:ext uri="{FF2B5EF4-FFF2-40B4-BE49-F238E27FC236}">
                <a16:creationId xmlns:a16="http://schemas.microsoft.com/office/drawing/2014/main" id="{DACA6B7E-6EB1-4E4E-A115-DCF5A50EC21D}"/>
              </a:ext>
            </a:extLst>
          </p:cNvPr>
          <p:cNvSpPr txBox="1">
            <a:spLocks/>
          </p:cNvSpPr>
          <p:nvPr/>
        </p:nvSpPr>
        <p:spPr>
          <a:xfrm>
            <a:off x="42467701" y="5947164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16" name="Título 74">
            <a:extLst>
              <a:ext uri="{FF2B5EF4-FFF2-40B4-BE49-F238E27FC236}">
                <a16:creationId xmlns:a16="http://schemas.microsoft.com/office/drawing/2014/main" id="{911B3FA7-51B3-4A3A-8ADF-4394E404F744}"/>
              </a:ext>
            </a:extLst>
          </p:cNvPr>
          <p:cNvSpPr txBox="1">
            <a:spLocks/>
          </p:cNvSpPr>
          <p:nvPr/>
        </p:nvSpPr>
        <p:spPr>
          <a:xfrm>
            <a:off x="42382870" y="700929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A1244DC-10CD-495E-823D-3FCFC6CA6FBE}"/>
              </a:ext>
            </a:extLst>
          </p:cNvPr>
          <p:cNvCxnSpPr>
            <a:cxnSpLocks/>
          </p:cNvCxnSpPr>
          <p:nvPr/>
        </p:nvCxnSpPr>
        <p:spPr>
          <a:xfrm flipH="1">
            <a:off x="46396759" y="9567996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74">
            <a:extLst>
              <a:ext uri="{FF2B5EF4-FFF2-40B4-BE49-F238E27FC236}">
                <a16:creationId xmlns:a16="http://schemas.microsoft.com/office/drawing/2014/main" id="{DDFEABEC-438F-4791-BE1B-9684041455BA}"/>
              </a:ext>
            </a:extLst>
          </p:cNvPr>
          <p:cNvSpPr txBox="1">
            <a:spLocks/>
          </p:cNvSpPr>
          <p:nvPr/>
        </p:nvSpPr>
        <p:spPr>
          <a:xfrm>
            <a:off x="42428674" y="8999282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8" name="Título 74">
            <a:extLst>
              <a:ext uri="{FF2B5EF4-FFF2-40B4-BE49-F238E27FC236}">
                <a16:creationId xmlns:a16="http://schemas.microsoft.com/office/drawing/2014/main" id="{12EF2A41-A043-4763-B9FF-3369D02F80A8}"/>
              </a:ext>
            </a:extLst>
          </p:cNvPr>
          <p:cNvSpPr txBox="1">
            <a:spLocks/>
          </p:cNvSpPr>
          <p:nvPr/>
        </p:nvSpPr>
        <p:spPr>
          <a:xfrm>
            <a:off x="42418647" y="801544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24" name="Picture 2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802412D4-0C40-48C7-AEF3-57F728D55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47843130" y="4988137"/>
            <a:ext cx="1819740" cy="1273571"/>
          </a:xfrm>
          <a:prstGeom prst="rect">
            <a:avLst/>
          </a:prstGeom>
        </p:spPr>
      </p:pic>
      <p:pic>
        <p:nvPicPr>
          <p:cNvPr id="25" name="Picture 2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F7C17EC-CF33-4BEE-A1AF-64BA86608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7175997" y="5883606"/>
            <a:ext cx="1521283" cy="1540264"/>
          </a:xfrm>
          <a:prstGeom prst="rect">
            <a:avLst/>
          </a:prstGeom>
        </p:spPr>
      </p:pic>
      <p:pic>
        <p:nvPicPr>
          <p:cNvPr id="26" name="Picture 2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01CCF79-CA86-459E-BB7F-38DF29F0E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9400929" y="6463062"/>
            <a:ext cx="1298575" cy="1619117"/>
          </a:xfrm>
          <a:prstGeom prst="rect">
            <a:avLst/>
          </a:prstGeom>
        </p:spPr>
      </p:pic>
      <p:pic>
        <p:nvPicPr>
          <p:cNvPr id="27" name="Picture 2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FF06D15C-32AF-48E2-9A34-1CA333FBA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8130567" y="7811634"/>
            <a:ext cx="1488466" cy="1619117"/>
          </a:xfrm>
          <a:prstGeom prst="rect">
            <a:avLst/>
          </a:prstGeom>
        </p:spPr>
      </p:pic>
      <p:pic>
        <p:nvPicPr>
          <p:cNvPr id="28" name="Picture 27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593B2611-FD7B-4DA3-882C-C17740AB8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8405828" y="8960558"/>
            <a:ext cx="1952424" cy="1505455"/>
          </a:xfrm>
          <a:prstGeom prst="rect">
            <a:avLst/>
          </a:prstGeom>
        </p:spPr>
      </p:pic>
      <p:sp>
        <p:nvSpPr>
          <p:cNvPr id="29" name="Título 74">
            <a:extLst>
              <a:ext uri="{FF2B5EF4-FFF2-40B4-BE49-F238E27FC236}">
                <a16:creationId xmlns:a16="http://schemas.microsoft.com/office/drawing/2014/main" id="{513BE4B0-0597-4A8C-A01F-F0E0568A36CC}"/>
              </a:ext>
            </a:extLst>
          </p:cNvPr>
          <p:cNvSpPr txBox="1">
            <a:spLocks/>
          </p:cNvSpPr>
          <p:nvPr/>
        </p:nvSpPr>
        <p:spPr>
          <a:xfrm>
            <a:off x="42965874" y="10323372"/>
            <a:ext cx="7180808" cy="15661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ALTURA PROYECTADA DEL ECLIPSE: Geometría</a:t>
            </a:r>
          </a:p>
        </p:txBody>
      </p:sp>
      <p:sp>
        <p:nvSpPr>
          <p:cNvPr id="30" name="Título 74">
            <a:extLst>
              <a:ext uri="{FF2B5EF4-FFF2-40B4-BE49-F238E27FC236}">
                <a16:creationId xmlns:a16="http://schemas.microsoft.com/office/drawing/2014/main" id="{E3C26E24-38DF-43B3-9B1D-13626E6136F6}"/>
              </a:ext>
            </a:extLst>
          </p:cNvPr>
          <p:cNvSpPr txBox="1">
            <a:spLocks/>
          </p:cNvSpPr>
          <p:nvPr/>
        </p:nvSpPr>
        <p:spPr>
          <a:xfrm>
            <a:off x="30857302" y="11178964"/>
            <a:ext cx="9300127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Normalización del espectro</a:t>
            </a:r>
          </a:p>
        </p:txBody>
      </p:sp>
      <p:sp>
        <p:nvSpPr>
          <p:cNvPr id="236" name="Título 74">
            <a:extLst>
              <a:ext uri="{FF2B5EF4-FFF2-40B4-BE49-F238E27FC236}">
                <a16:creationId xmlns:a16="http://schemas.microsoft.com/office/drawing/2014/main" id="{46403908-6271-4987-B80F-4B8C30ADF118}"/>
              </a:ext>
            </a:extLst>
          </p:cNvPr>
          <p:cNvSpPr txBox="1">
            <a:spLocks/>
          </p:cNvSpPr>
          <p:nvPr/>
        </p:nvSpPr>
        <p:spPr>
          <a:xfrm>
            <a:off x="30857302" y="16579418"/>
            <a:ext cx="10328264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Sustracción de líneas </a:t>
            </a:r>
            <a:r>
              <a:rPr lang="es-CO" sz="5334" b="1" dirty="0" err="1">
                <a:solidFill>
                  <a:schemeClr val="tx2"/>
                </a:solidFill>
                <a:latin typeface="+mn-lt"/>
              </a:rPr>
              <a:t>cromosféricas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2" name="Título 74">
            <a:extLst>
              <a:ext uri="{FF2B5EF4-FFF2-40B4-BE49-F238E27FC236}">
                <a16:creationId xmlns:a16="http://schemas.microsoft.com/office/drawing/2014/main" id="{529EC141-F541-4787-AD9B-9B0330B42851}"/>
              </a:ext>
            </a:extLst>
          </p:cNvPr>
          <p:cNvSpPr txBox="1">
            <a:spLocks/>
          </p:cNvSpPr>
          <p:nvPr/>
        </p:nvSpPr>
        <p:spPr>
          <a:xfrm>
            <a:off x="17429914" y="3954683"/>
            <a:ext cx="6909376" cy="28720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Análisis de la densidad columnar en la cromósfera</a:t>
            </a:r>
          </a:p>
        </p:txBody>
      </p:sp>
      <p:sp>
        <p:nvSpPr>
          <p:cNvPr id="43" name="Título 74">
            <a:extLst>
              <a:ext uri="{FF2B5EF4-FFF2-40B4-BE49-F238E27FC236}">
                <a16:creationId xmlns:a16="http://schemas.microsoft.com/office/drawing/2014/main" id="{109ED80B-6859-44E8-BB0C-D902C4FA1CEC}"/>
              </a:ext>
            </a:extLst>
          </p:cNvPr>
          <p:cNvSpPr txBox="1">
            <a:spLocks/>
          </p:cNvSpPr>
          <p:nvPr/>
        </p:nvSpPr>
        <p:spPr>
          <a:xfrm>
            <a:off x="2432024" y="10280477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MODELO FÍSICO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C276DDE-E78B-4D91-BA88-9977FD1243E9}"/>
              </a:ext>
            </a:extLst>
          </p:cNvPr>
          <p:cNvGrpSpPr/>
          <p:nvPr/>
        </p:nvGrpSpPr>
        <p:grpSpPr>
          <a:xfrm>
            <a:off x="1262956" y="10779466"/>
            <a:ext cx="11971997" cy="5118719"/>
            <a:chOff x="249743" y="2042160"/>
            <a:chExt cx="12784086" cy="5266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0B35F43-3E3E-461F-8F4F-23634081C0ED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3600" b="0" dirty="0"/>
                </a:p>
                <a:p>
                  <a:endParaRPr lang="es-419" sz="3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4B93746-9C37-419E-B7F4-17AA65A73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F83C1357-C03C-4E8A-ABE3-782F962394D8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AF24917-C833-4A1F-AD44-C20B5EDC4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9F3C1F8-2CDF-4F00-B413-B7627BCFECAB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AF9E1BF7-1FB4-49EA-BE1D-619ED82B4629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5616F6-5CE4-4FB4-9F1A-55057DE2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380B5F5D-7938-4ED7-9494-F9B25CD6A826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0B515CB2-33EC-4DEC-9869-1EA6C0B026E8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4126EEA-0CA4-4A9A-9D5E-AB9CDCD56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E7A065F-1303-47EE-9846-2DA576860B70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6333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4000" dirty="0"/>
                <a:t>continuo</a:t>
              </a: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BF0F5BE-13BE-48A1-A245-DC5390F6A10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ED7AE1C-E28F-45B4-BA9F-76F1D2050201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8E59B15-7136-4D19-AE71-020675B10E0A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757E2D-78FC-4966-B37C-EC7A304B463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25672-0490-49B0-B0A3-D26285D8C8C2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709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DBA70DA-D807-4135-8C5B-E91D45B0A496}"/>
                </a:ext>
              </a:extLst>
            </p:cNvPr>
            <p:cNvSpPr txBox="1"/>
            <p:nvPr/>
          </p:nvSpPr>
          <p:spPr>
            <a:xfrm>
              <a:off x="5661621" y="5136658"/>
              <a:ext cx="2519424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36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7401CF0-D59F-4C0A-8DC8-246CC06C49BB}"/>
                </a:ext>
              </a:extLst>
            </p:cNvPr>
            <p:cNvSpPr txBox="1"/>
            <p:nvPr/>
          </p:nvSpPr>
          <p:spPr>
            <a:xfrm>
              <a:off x="10040994" y="3343741"/>
              <a:ext cx="1949347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3600" i="1" dirty="0">
                  <a:solidFill>
                    <a:srgbClr val="FF0000"/>
                  </a:solidFill>
                </a:rPr>
                <a:t> </a:t>
              </a:r>
              <a:r>
                <a:rPr lang="es-419" sz="3600" i="1" dirty="0" err="1">
                  <a:solidFill>
                    <a:srgbClr val="FF0000"/>
                  </a:solidFill>
                </a:rPr>
                <a:t>wings</a:t>
              </a:r>
              <a:endParaRPr lang="es-419" sz="3600" i="1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84DD9EC-0B96-45FE-A530-4B1BA7C9860D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2" name="Título 74">
            <a:extLst>
              <a:ext uri="{FF2B5EF4-FFF2-40B4-BE49-F238E27FC236}">
                <a16:creationId xmlns:a16="http://schemas.microsoft.com/office/drawing/2014/main" id="{64444BB3-D3DF-49E5-BAD3-00B6D5A938CD}"/>
              </a:ext>
            </a:extLst>
          </p:cNvPr>
          <p:cNvSpPr txBox="1">
            <a:spLocks/>
          </p:cNvSpPr>
          <p:nvPr/>
        </p:nvSpPr>
        <p:spPr>
          <a:xfrm>
            <a:off x="15571376" y="12458189"/>
            <a:ext cx="4052079" cy="17536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37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22 líneas Ti II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43BED2-15CE-43AB-AD10-F909FF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06" y="14966603"/>
            <a:ext cx="8954211" cy="67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19C815-A7C5-4707-B3A6-D7621C9EB4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86492" y="21654445"/>
            <a:ext cx="8954211" cy="6625313"/>
          </a:xfrm>
          <a:prstGeom prst="rect">
            <a:avLst/>
          </a:prstGeom>
        </p:spPr>
      </p:pic>
      <p:sp>
        <p:nvSpPr>
          <p:cNvPr id="45" name="Rectángulo: esquinas redondeadas 154">
            <a:extLst>
              <a:ext uri="{FF2B5EF4-FFF2-40B4-BE49-F238E27FC236}">
                <a16:creationId xmlns:a16="http://schemas.microsoft.com/office/drawing/2014/main" id="{489B812F-CD95-4525-BCCD-87E0B048A60A}"/>
              </a:ext>
            </a:extLst>
          </p:cNvPr>
          <p:cNvSpPr/>
          <p:nvPr/>
        </p:nvSpPr>
        <p:spPr>
          <a:xfrm>
            <a:off x="570666" y="10114884"/>
            <a:ext cx="29319791" cy="18196605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22" name="Título 74">
            <a:extLst>
              <a:ext uri="{FF2B5EF4-FFF2-40B4-BE49-F238E27FC236}">
                <a16:creationId xmlns:a16="http://schemas.microsoft.com/office/drawing/2014/main" id="{652F8366-52F3-4F11-B6F7-D496263EDF3E}"/>
              </a:ext>
            </a:extLst>
          </p:cNvPr>
          <p:cNvSpPr txBox="1">
            <a:spLocks/>
          </p:cNvSpPr>
          <p:nvPr/>
        </p:nvSpPr>
        <p:spPr>
          <a:xfrm>
            <a:off x="7462307" y="10985927"/>
            <a:ext cx="9337728" cy="7245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Líneas espectrales: 137</a:t>
            </a:r>
          </a:p>
        </p:txBody>
      </p:sp>
      <p:sp>
        <p:nvSpPr>
          <p:cNvPr id="233" name="Título 74">
            <a:extLst>
              <a:ext uri="{FF2B5EF4-FFF2-40B4-BE49-F238E27FC236}">
                <a16:creationId xmlns:a16="http://schemas.microsoft.com/office/drawing/2014/main" id="{26E14399-8F79-4005-8CA5-D394EF6689E0}"/>
              </a:ext>
            </a:extLst>
          </p:cNvPr>
          <p:cNvSpPr txBox="1">
            <a:spLocks/>
          </p:cNvSpPr>
          <p:nvPr/>
        </p:nvSpPr>
        <p:spPr>
          <a:xfrm>
            <a:off x="18260697" y="10185887"/>
            <a:ext cx="7157675" cy="11352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Curvas de crecimiento</a:t>
            </a:r>
          </a:p>
        </p:txBody>
      </p:sp>
      <p:sp>
        <p:nvSpPr>
          <p:cNvPr id="237" name="Título 74">
            <a:extLst>
              <a:ext uri="{FF2B5EF4-FFF2-40B4-BE49-F238E27FC236}">
                <a16:creationId xmlns:a16="http://schemas.microsoft.com/office/drawing/2014/main" id="{29F34BF9-05CA-4362-AD9E-C81F7DC4ADCA}"/>
              </a:ext>
            </a:extLst>
          </p:cNvPr>
          <p:cNvSpPr txBox="1">
            <a:spLocks/>
          </p:cNvSpPr>
          <p:nvPr/>
        </p:nvSpPr>
        <p:spPr>
          <a:xfrm>
            <a:off x="22882371" y="12420751"/>
            <a:ext cx="4052079" cy="17536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10 líneas Ti II</a:t>
            </a:r>
          </a:p>
        </p:txBody>
      </p:sp>
      <p:sp>
        <p:nvSpPr>
          <p:cNvPr id="238" name="Título 74">
            <a:extLst>
              <a:ext uri="{FF2B5EF4-FFF2-40B4-BE49-F238E27FC236}">
                <a16:creationId xmlns:a16="http://schemas.microsoft.com/office/drawing/2014/main" id="{E973C0F6-9170-432E-9A34-6B3EF6DAFB35}"/>
              </a:ext>
            </a:extLst>
          </p:cNvPr>
          <p:cNvSpPr txBox="1">
            <a:spLocks/>
          </p:cNvSpPr>
          <p:nvPr/>
        </p:nvSpPr>
        <p:spPr>
          <a:xfrm>
            <a:off x="16082416" y="11440997"/>
            <a:ext cx="3259772" cy="10646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sp>
        <p:nvSpPr>
          <p:cNvPr id="239" name="Título 74">
            <a:extLst>
              <a:ext uri="{FF2B5EF4-FFF2-40B4-BE49-F238E27FC236}">
                <a16:creationId xmlns:a16="http://schemas.microsoft.com/office/drawing/2014/main" id="{AA794465-16B8-4C74-AD25-F81392BC51A8}"/>
              </a:ext>
            </a:extLst>
          </p:cNvPr>
          <p:cNvSpPr txBox="1">
            <a:spLocks/>
          </p:cNvSpPr>
          <p:nvPr/>
        </p:nvSpPr>
        <p:spPr>
          <a:xfrm>
            <a:off x="23351836" y="11441523"/>
            <a:ext cx="3259772" cy="10646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950D2F-80F7-476B-B1E8-8725D0B9E49C}"/>
              </a:ext>
            </a:extLst>
          </p:cNvPr>
          <p:cNvSpPr txBox="1"/>
          <p:nvPr/>
        </p:nvSpPr>
        <p:spPr>
          <a:xfrm>
            <a:off x="14310465" y="16977261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5E8351D-81AD-4C98-9B72-1D62AE0CF42B}"/>
              </a:ext>
            </a:extLst>
          </p:cNvPr>
          <p:cNvSpPr txBox="1"/>
          <p:nvPr/>
        </p:nvSpPr>
        <p:spPr>
          <a:xfrm>
            <a:off x="22646287" y="16816396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sp>
        <p:nvSpPr>
          <p:cNvPr id="219" name="Título 74">
            <a:extLst>
              <a:ext uri="{FF2B5EF4-FFF2-40B4-BE49-F238E27FC236}">
                <a16:creationId xmlns:a16="http://schemas.microsoft.com/office/drawing/2014/main" id="{2D1B6A5E-6358-463D-BD1E-C75DC3F04892}"/>
              </a:ext>
            </a:extLst>
          </p:cNvPr>
          <p:cNvSpPr txBox="1">
            <a:spLocks/>
          </p:cNvSpPr>
          <p:nvPr/>
        </p:nvSpPr>
        <p:spPr>
          <a:xfrm>
            <a:off x="31042563" y="23940237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Modelo de la densidad columnar y su gradiente radial de la cromosfera de zeta (ζ) 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ACTUAL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39CB96-BE2F-493C-9305-6D73C5D5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496" y="12271486"/>
            <a:ext cx="19806770" cy="47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DCF175-A4E7-4C7C-9760-302EAC8B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74" y="17698769"/>
            <a:ext cx="19605408" cy="47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ítulo 74">
            <a:extLst>
              <a:ext uri="{FF2B5EF4-FFF2-40B4-BE49-F238E27FC236}">
                <a16:creationId xmlns:a16="http://schemas.microsoft.com/office/drawing/2014/main" id="{9CAA3F65-BBC5-44B2-8F39-29BAFDB0B591}"/>
              </a:ext>
            </a:extLst>
          </p:cNvPr>
          <p:cNvSpPr txBox="1">
            <a:spLocks/>
          </p:cNvSpPr>
          <p:nvPr/>
        </p:nvSpPr>
        <p:spPr>
          <a:xfrm>
            <a:off x="31042563" y="25416151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Comparación para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variabilidad en escalas de tiempo de décadas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3" name="Título 74">
            <a:extLst>
              <a:ext uri="{FF2B5EF4-FFF2-40B4-BE49-F238E27FC236}">
                <a16:creationId xmlns:a16="http://schemas.microsoft.com/office/drawing/2014/main" id="{34882D5B-8F89-40A1-809B-6AE9C6A4F73A}"/>
              </a:ext>
            </a:extLst>
          </p:cNvPr>
          <p:cNvSpPr txBox="1">
            <a:spLocks/>
          </p:cNvSpPr>
          <p:nvPr/>
        </p:nvSpPr>
        <p:spPr>
          <a:xfrm>
            <a:off x="31195951" y="26876344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Revisión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de las propiedades físicas de la estrella gigante de ζ 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.</a:t>
            </a:r>
            <a:r>
              <a:rPr lang="es-419" sz="5400" b="1" dirty="0">
                <a:solidFill>
                  <a:schemeClr val="tx2"/>
                </a:solidFill>
                <a:latin typeface="+mn-lt"/>
              </a:rPr>
              <a:t> 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10" name="Picture 2">
            <a:extLst>
              <a:ext uri="{FF2B5EF4-FFF2-40B4-BE49-F238E27FC236}">
                <a16:creationId xmlns:a16="http://schemas.microsoft.com/office/drawing/2014/main" id="{62B6B7BE-F415-4C8B-A539-7B1E8C32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467" y="14859468"/>
            <a:ext cx="8281304" cy="131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>
            <a:extLst>
              <a:ext uri="{FF2B5EF4-FFF2-40B4-BE49-F238E27FC236}">
                <a16:creationId xmlns:a16="http://schemas.microsoft.com/office/drawing/2014/main" id="{AEC74C75-6F84-4524-A39F-E29031A5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239" y="14966603"/>
            <a:ext cx="8052793" cy="130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1F1621C0-7930-4E31-9FAB-D3F1D7B4A329}"/>
              </a:ext>
            </a:extLst>
          </p:cNvPr>
          <p:cNvSpPr/>
          <p:nvPr/>
        </p:nvSpPr>
        <p:spPr>
          <a:xfrm>
            <a:off x="345286" y="9939690"/>
            <a:ext cx="29762635" cy="18640786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13" name="Rectángulo 293">
            <a:extLst>
              <a:ext uri="{FF2B5EF4-FFF2-40B4-BE49-F238E27FC236}">
                <a16:creationId xmlns:a16="http://schemas.microsoft.com/office/drawing/2014/main" id="{D81144D1-76DB-4D16-A9BF-93775BB5890A}"/>
              </a:ext>
            </a:extLst>
          </p:cNvPr>
          <p:cNvSpPr/>
          <p:nvPr/>
        </p:nvSpPr>
        <p:spPr>
          <a:xfrm>
            <a:off x="0" y="55176"/>
            <a:ext cx="51206399" cy="3758815"/>
          </a:xfrm>
          <a:prstGeom prst="rect">
            <a:avLst/>
          </a:prstGeom>
          <a:solidFill>
            <a:srgbClr val="EA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3741" dirty="0"/>
          </a:p>
        </p:txBody>
      </p:sp>
      <p:sp>
        <p:nvSpPr>
          <p:cNvPr id="214" name="Rectángulo 14">
            <a:extLst>
              <a:ext uri="{FF2B5EF4-FFF2-40B4-BE49-F238E27FC236}">
                <a16:creationId xmlns:a16="http://schemas.microsoft.com/office/drawing/2014/main" id="{21CD9D66-78F6-4790-827D-A93B73EBB1A3}"/>
              </a:ext>
            </a:extLst>
          </p:cNvPr>
          <p:cNvSpPr/>
          <p:nvPr/>
        </p:nvSpPr>
        <p:spPr>
          <a:xfrm>
            <a:off x="-91395" y="-12233"/>
            <a:ext cx="5130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15" name="Título 2">
            <a:extLst>
              <a:ext uri="{FF2B5EF4-FFF2-40B4-BE49-F238E27FC236}">
                <a16:creationId xmlns:a16="http://schemas.microsoft.com/office/drawing/2014/main" id="{1B8E2627-19CD-46B2-ABB9-6FF91DA150D1}"/>
              </a:ext>
            </a:extLst>
          </p:cNvPr>
          <p:cNvSpPr txBox="1">
            <a:spLocks/>
          </p:cNvSpPr>
          <p:nvPr/>
        </p:nvSpPr>
        <p:spPr>
          <a:xfrm>
            <a:off x="9210675" y="371067"/>
            <a:ext cx="33712689" cy="881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30600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156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401" b="1" dirty="0">
                <a:solidFill>
                  <a:srgbClr val="002060"/>
                </a:solidFill>
              </a:rPr>
              <a:t>ESTUDIO DEL ÚLTIMO ECLIPSE CROMÓSFERICO DE ZETA AURIGAE, OTOÑO 2019</a:t>
            </a:r>
          </a:p>
        </p:txBody>
      </p:sp>
      <p:sp>
        <p:nvSpPr>
          <p:cNvPr id="216" name="Rectángulo 125">
            <a:extLst>
              <a:ext uri="{FF2B5EF4-FFF2-40B4-BE49-F238E27FC236}">
                <a16:creationId xmlns:a16="http://schemas.microsoft.com/office/drawing/2014/main" id="{109E37F5-AA94-4522-AC7B-97767C694BEE}"/>
              </a:ext>
            </a:extLst>
          </p:cNvPr>
          <p:cNvSpPr/>
          <p:nvPr/>
        </p:nvSpPr>
        <p:spPr>
          <a:xfrm>
            <a:off x="-57150" y="3566787"/>
            <a:ext cx="5148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F29ECCDA-9086-45F8-AB9C-148363D9C3D3}"/>
                  </a:ext>
                </a:extLst>
              </p:cNvPr>
              <p:cNvSpPr/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N.L. Oliveros-Gómez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dirty="0">
                    <a:solidFill>
                      <a:schemeClr val="tx2"/>
                    </a:solidFill>
                    <a:latin typeface="Bahnschrift" panose="020B0502040204020203" pitchFamily="34" charset="0"/>
                  </a:rPr>
                  <a:t>,</a:t>
                </a:r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K.-P </a:t>
                </a:r>
                <a:r>
                  <a:rPr lang="es-419" sz="4400" b="1" dirty="0" err="1">
                    <a:solidFill>
                      <a:schemeClr val="tx2"/>
                    </a:solidFill>
                  </a:rPr>
                  <a:t>Schröder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 , F. Rosas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, Luis A. Núñez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Halley UIS, GIRG, Escuela de Física, Facultad de Ciencias, Universidad Industrial de Santander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baseline="30000" dirty="0">
                  <a:solidFill>
                    <a:schemeClr val="tx2"/>
                  </a:solidFill>
                  <a:ea typeface="+mn-lt"/>
                  <a:cs typeface="+mn-lt"/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de Física Estelar, Facultad de Ciencias, Universidad de Guanajuato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F29ECCDA-9086-45F8-AB9C-148363D9C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  <a:blipFill>
                <a:blip r:embed="rId31"/>
                <a:stretch>
                  <a:fillRect t="-6461" b="-1264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B0654F54-6847-4181-9D19-F78AC29DC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36" y="108790"/>
            <a:ext cx="6509024" cy="26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225" descr="Icon&#10;&#10;Description automatically generated">
            <a:extLst>
              <a:ext uri="{FF2B5EF4-FFF2-40B4-BE49-F238E27FC236}">
                <a16:creationId xmlns:a16="http://schemas.microsoft.com/office/drawing/2014/main" id="{DD0DBA82-5D95-4605-81D8-601816B0A06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451" y="259122"/>
            <a:ext cx="10426087" cy="3548002"/>
          </a:xfrm>
          <a:prstGeom prst="rect">
            <a:avLst/>
          </a:prstGeom>
        </p:spPr>
      </p:pic>
      <p:pic>
        <p:nvPicPr>
          <p:cNvPr id="227" name="Picture 226" descr="Graphical user interface&#10;&#10;Description automatically generated">
            <a:extLst>
              <a:ext uri="{FF2B5EF4-FFF2-40B4-BE49-F238E27FC236}">
                <a16:creationId xmlns:a16="http://schemas.microsoft.com/office/drawing/2014/main" id="{712E470B-499F-4898-A466-F64DD5181AF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17" y="492110"/>
            <a:ext cx="5859659" cy="2747138"/>
          </a:xfrm>
          <a:prstGeom prst="rect">
            <a:avLst/>
          </a:prstGeom>
        </p:spPr>
      </p:pic>
      <p:pic>
        <p:nvPicPr>
          <p:cNvPr id="228" name="Picture 2" descr="Resultado de imagen para TELESCOPIO TIGRE">
            <a:extLst>
              <a:ext uri="{FF2B5EF4-FFF2-40B4-BE49-F238E27FC236}">
                <a16:creationId xmlns:a16="http://schemas.microsoft.com/office/drawing/2014/main" id="{DD730EA1-80CE-408E-A948-16B989FCC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9653"/>
          <a:stretch/>
        </p:blipFill>
        <p:spPr bwMode="auto">
          <a:xfrm>
            <a:off x="40027480" y="549744"/>
            <a:ext cx="3092054" cy="27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4" descr="Resultado de imagen para universidad liege">
            <a:extLst>
              <a:ext uri="{FF2B5EF4-FFF2-40B4-BE49-F238E27FC236}">
                <a16:creationId xmlns:a16="http://schemas.microsoft.com/office/drawing/2014/main" id="{C6913199-6612-4E85-903C-334E9C852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038" y="2116363"/>
            <a:ext cx="2688040" cy="11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6" descr="Resultado de imagen para universidad hamburgo logo">
            <a:extLst>
              <a:ext uri="{FF2B5EF4-FFF2-40B4-BE49-F238E27FC236}">
                <a16:creationId xmlns:a16="http://schemas.microsoft.com/office/drawing/2014/main" id="{17C7E775-962A-47AD-B7AD-19C099BFF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9315985" y="1838113"/>
            <a:ext cx="1528507" cy="15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49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72407C5-6247-486E-8968-6AE59A52DB71}"/>
              </a:ext>
            </a:extLst>
          </p:cNvPr>
          <p:cNvGrpSpPr/>
          <p:nvPr/>
        </p:nvGrpSpPr>
        <p:grpSpPr>
          <a:xfrm>
            <a:off x="1237094" y="2076145"/>
            <a:ext cx="25166206" cy="10594126"/>
            <a:chOff x="249743" y="2042160"/>
            <a:chExt cx="12784086" cy="53033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9939A2F-A291-4D6C-8DD3-1A2E2877A4CE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448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6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6000" b="0" dirty="0"/>
                </a:p>
                <a:p>
                  <a:endParaRPr lang="es-419" sz="60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9939A2F-A291-4D6C-8DD3-1A2E2877A4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448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1DDA771-FA50-44ED-B7F1-FDC5420B14DC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2D8B7AD-B26B-4C9B-A448-68B8FF1763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4E9ECA7-8023-4D1D-8D32-B3CF2FD7DCF8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B1E507-14AF-4003-992C-AECCA1215525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8687" cy="5724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6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1B1E507-14AF-4003-992C-AECCA1215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8687" cy="57244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78EF843-6793-45E3-B049-FD0969B89CEC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31D59B6-06A3-4096-8F7B-56967740B31C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FC66990-A3BD-45E1-8AEA-980DC0EDB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B5198F-DBD3-4456-B0C9-B26E03DD213A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572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6000" dirty="0"/>
                <a:t>continuo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926A9F0-C638-4E9A-820A-B4549DB903A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62E61C-2BE3-48F3-A575-735EC72C25C5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26C0919-3BE1-4CCB-A4A0-AA5628BF9D9E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2F4BD9-6201-462E-9E2E-BDFAE2B28D1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CDDE77-A507-4687-A1EB-69E364F88F0E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5455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52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2F64D5-02F8-404F-BA3F-3B96A694B058}"/>
                </a:ext>
              </a:extLst>
            </p:cNvPr>
            <p:cNvSpPr txBox="1"/>
            <p:nvPr/>
          </p:nvSpPr>
          <p:spPr>
            <a:xfrm>
              <a:off x="5720505" y="5075653"/>
              <a:ext cx="1847404" cy="10303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52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52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BECD5C-F3AB-4410-8541-2AFB37E53EF7}"/>
                </a:ext>
              </a:extLst>
            </p:cNvPr>
            <p:cNvSpPr txBox="1"/>
            <p:nvPr/>
          </p:nvSpPr>
          <p:spPr>
            <a:xfrm>
              <a:off x="10194480" y="3343742"/>
              <a:ext cx="1795860" cy="10303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52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5200" i="1" dirty="0">
                  <a:solidFill>
                    <a:srgbClr val="FF0000"/>
                  </a:solidFill>
                </a:rPr>
                <a:t> </a:t>
              </a:r>
              <a:r>
                <a:rPr lang="es-419" sz="5200" i="1" dirty="0" err="1">
                  <a:solidFill>
                    <a:srgbClr val="FF0000"/>
                  </a:solidFill>
                </a:rPr>
                <a:t>wings</a:t>
              </a:r>
              <a:endParaRPr lang="es-419" sz="5200" i="1" dirty="0">
                <a:solidFill>
                  <a:srgbClr val="FF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C276B63-AD31-4437-B1F2-0886C19A31CC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75" name="Título 74">
            <a:extLst>
              <a:ext uri="{FF2B5EF4-FFF2-40B4-BE49-F238E27FC236}">
                <a16:creationId xmlns:a16="http://schemas.microsoft.com/office/drawing/2014/main" id="{87BA058C-937C-4713-BA29-8CC52476ABC3}"/>
              </a:ext>
            </a:extLst>
          </p:cNvPr>
          <p:cNvSpPr txBox="1">
            <a:spLocks/>
          </p:cNvSpPr>
          <p:nvPr/>
        </p:nvSpPr>
        <p:spPr>
          <a:xfrm>
            <a:off x="3001143" y="1307554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Tipos de líneas</a:t>
            </a:r>
          </a:p>
        </p:txBody>
      </p:sp>
      <p:sp>
        <p:nvSpPr>
          <p:cNvPr id="76" name="Título 74">
            <a:extLst>
              <a:ext uri="{FF2B5EF4-FFF2-40B4-BE49-F238E27FC236}">
                <a16:creationId xmlns:a16="http://schemas.microsoft.com/office/drawing/2014/main" id="{12D60A41-D7B9-4FF1-A947-4EA683C62204}"/>
              </a:ext>
            </a:extLst>
          </p:cNvPr>
          <p:cNvSpPr txBox="1">
            <a:spLocks/>
          </p:cNvSpPr>
          <p:nvPr/>
        </p:nvSpPr>
        <p:spPr>
          <a:xfrm>
            <a:off x="31860238" y="2171413"/>
            <a:ext cx="15544800" cy="24170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Para cada línea se pueden hacer diferentes análisis:</a:t>
            </a:r>
          </a:p>
        </p:txBody>
      </p:sp>
      <p:sp>
        <p:nvSpPr>
          <p:cNvPr id="77" name="Título 74">
            <a:extLst>
              <a:ext uri="{FF2B5EF4-FFF2-40B4-BE49-F238E27FC236}">
                <a16:creationId xmlns:a16="http://schemas.microsoft.com/office/drawing/2014/main" id="{E838D5F6-2D8A-4373-A1B4-6FCB29F6D0B2}"/>
              </a:ext>
            </a:extLst>
          </p:cNvPr>
          <p:cNvSpPr txBox="1">
            <a:spLocks/>
          </p:cNvSpPr>
          <p:nvPr/>
        </p:nvSpPr>
        <p:spPr>
          <a:xfrm>
            <a:off x="31860238" y="5705445"/>
            <a:ext cx="15544800" cy="13980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Tienen diferente perfil de línea</a:t>
            </a:r>
          </a:p>
        </p:txBody>
      </p:sp>
      <p:sp>
        <p:nvSpPr>
          <p:cNvPr id="78" name="Título 74">
            <a:extLst>
              <a:ext uri="{FF2B5EF4-FFF2-40B4-BE49-F238E27FC236}">
                <a16:creationId xmlns:a16="http://schemas.microsoft.com/office/drawing/2014/main" id="{4070BF6B-BA2B-4E3A-A9EE-73440CA2FF65}"/>
              </a:ext>
            </a:extLst>
          </p:cNvPr>
          <p:cNvSpPr txBox="1">
            <a:spLocks/>
          </p:cNvSpPr>
          <p:nvPr/>
        </p:nvSpPr>
        <p:spPr>
          <a:xfrm>
            <a:off x="32020861" y="8554439"/>
            <a:ext cx="13151104" cy="2287031"/>
          </a:xfrm>
          <a:prstGeom prst="rect">
            <a:avLst/>
          </a:prstGeom>
          <a:ln>
            <a:solidFill>
              <a:srgbClr val="FF6600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8000" dirty="0">
                <a:solidFill>
                  <a:schemeClr val="tx2"/>
                </a:solidFill>
                <a:latin typeface="+mn-lt"/>
              </a:rPr>
              <a:t>Relación</a:t>
            </a:r>
            <a:r>
              <a:rPr lang="es-CO" sz="8000" b="1" dirty="0">
                <a:solidFill>
                  <a:schemeClr val="tx2"/>
                </a:solidFill>
                <a:latin typeface="+mn-lt"/>
              </a:rPr>
              <a:t> ancho equivalente </a:t>
            </a:r>
            <a:r>
              <a:rPr lang="es-CO" sz="8000" dirty="0">
                <a:solidFill>
                  <a:schemeClr val="tx2"/>
                </a:solidFill>
                <a:latin typeface="+mn-lt"/>
              </a:rPr>
              <a:t>y</a:t>
            </a:r>
            <a:r>
              <a:rPr lang="es-CO" sz="8000" b="1" dirty="0">
                <a:solidFill>
                  <a:schemeClr val="tx2"/>
                </a:solidFill>
                <a:latin typeface="+mn-lt"/>
              </a:rPr>
              <a:t> probabilidades de transición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E77E639-630A-48CE-919E-B2B050AD9A83}"/>
                  </a:ext>
                </a:extLst>
              </p:cNvPr>
              <p:cNvSpPr txBox="1"/>
              <p:nvPr/>
            </p:nvSpPr>
            <p:spPr>
              <a:xfrm>
                <a:off x="12826347" y="14344895"/>
                <a:ext cx="8767721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sz="8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8000" b="0" i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8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8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𝐸𝑊</m:t>
                              </m:r>
                            </m:e>
                          </m:d>
                        </m:e>
                      </m:func>
                      <m:r>
                        <a:rPr lang="es-419" sz="8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s-419" sz="8000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s-419" sz="8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s-419" sz="8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𝑔𝑓</m:t>
                      </m:r>
                      <m:r>
                        <a:rPr lang="es-419" sz="8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sz="60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E77E639-630A-48CE-919E-B2B050AD9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6347" y="14344895"/>
                <a:ext cx="8767721" cy="12311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076AA7-8CA6-48A9-9D10-2CE9CB6C93F7}"/>
                  </a:ext>
                </a:extLst>
              </p:cNvPr>
              <p:cNvSpPr txBox="1"/>
              <p:nvPr/>
            </p:nvSpPr>
            <p:spPr>
              <a:xfrm>
                <a:off x="12332365" y="17624426"/>
                <a:ext cx="9755684" cy="149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sz="80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8000" b="0" i="0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8000" b="0" i="1" smtClea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8000" b="0" i="1" smtClean="0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  <m:t>𝐸𝑊</m:t>
                              </m:r>
                            </m:e>
                          </m:d>
                        </m:e>
                      </m:func>
                      <m:r>
                        <a:rPr lang="es-419" sz="8000" b="0" i="1" smtClean="0">
                          <a:solidFill>
                            <a:srgbClr val="FF33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rad>
                        <m:radPr>
                          <m:degHide m:val="on"/>
                          <m:ctrlPr>
                            <a:rPr lang="es-419" sz="8000" b="0" i="1" smtClean="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s-419" sz="8000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s-419" sz="8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r>
                            <a:rPr lang="es-419" sz="8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𝑔𝑓</m:t>
                          </m:r>
                          <m:r>
                            <a:rPr lang="es-419" sz="8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</m:oMath>
                  </m:oMathPara>
                </a14:m>
                <a:endParaRPr lang="es-419" sz="60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D076AA7-8CA6-48A9-9D10-2CE9CB6C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2365" y="17624426"/>
                <a:ext cx="9755684" cy="1490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3EF944C-CF37-4958-887D-439B864F9A46}"/>
                  </a:ext>
                </a:extLst>
              </p:cNvPr>
              <p:cNvSpPr txBox="1"/>
              <p:nvPr/>
            </p:nvSpPr>
            <p:spPr>
              <a:xfrm>
                <a:off x="12500617" y="21163644"/>
                <a:ext cx="10948318" cy="1490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sz="8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8000" b="0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8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8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𝐸𝑊</m:t>
                              </m:r>
                            </m:e>
                          </m:d>
                        </m:e>
                      </m:func>
                      <m:r>
                        <a:rPr lang="es-419" sz="8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 </m:t>
                      </m:r>
                      <m:rad>
                        <m:radPr>
                          <m:degHide m:val="on"/>
                          <m:ctrlPr>
                            <a:rPr lang="es-419" sz="8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s-419" sz="8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419" sz="8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s-419" sz="80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419" sz="800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419" sz="8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419" sz="8000" i="1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𝑔𝑓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s-419" sz="8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s-419" sz="6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3EF944C-CF37-4958-887D-439B864F9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0617" y="21163644"/>
                <a:ext cx="10948318" cy="1490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7081A4B4-9DAB-4736-9115-292484E72BAF}"/>
              </a:ext>
            </a:extLst>
          </p:cNvPr>
          <p:cNvGrpSpPr/>
          <p:nvPr/>
        </p:nvGrpSpPr>
        <p:grpSpPr>
          <a:xfrm>
            <a:off x="28228426" y="11476142"/>
            <a:ext cx="17438182" cy="10498691"/>
            <a:chOff x="711789" y="1136297"/>
            <a:chExt cx="6759914" cy="4168870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F205EDC-E851-4124-A9C5-45E94B641CAC}"/>
                </a:ext>
              </a:extLst>
            </p:cNvPr>
            <p:cNvCxnSpPr/>
            <p:nvPr/>
          </p:nvCxnSpPr>
          <p:spPr>
            <a:xfrm flipV="1">
              <a:off x="1153550" y="1136297"/>
              <a:ext cx="0" cy="371387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897E8BF-B429-429A-BFA1-07C7D58B0C76}"/>
                </a:ext>
              </a:extLst>
            </p:cNvPr>
            <p:cNvCxnSpPr>
              <a:cxnSpLocks/>
            </p:cNvCxnSpPr>
            <p:nvPr/>
          </p:nvCxnSpPr>
          <p:spPr>
            <a:xfrm>
              <a:off x="1139482" y="4836099"/>
              <a:ext cx="633222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E46664C-7E1B-47C1-BFC1-A96BB53D8824}"/>
                </a:ext>
              </a:extLst>
            </p:cNvPr>
            <p:cNvSpPr txBox="1"/>
            <p:nvPr/>
          </p:nvSpPr>
          <p:spPr>
            <a:xfrm rot="16200000">
              <a:off x="561042" y="3201289"/>
              <a:ext cx="695216" cy="393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/>
                <a:t>Flujo</a:t>
              </a:r>
              <a:endParaRPr lang="es-419" sz="6000" b="1" dirty="0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5FFB44-B199-4735-BFD2-7C9B55CBD6EB}"/>
                </a:ext>
              </a:extLst>
            </p:cNvPr>
            <p:cNvCxnSpPr>
              <a:cxnSpLocks/>
            </p:cNvCxnSpPr>
            <p:nvPr/>
          </p:nvCxnSpPr>
          <p:spPr>
            <a:xfrm>
              <a:off x="1153550" y="2133145"/>
              <a:ext cx="6135273" cy="0"/>
            </a:xfrm>
            <a:prstGeom prst="line">
              <a:avLst/>
            </a:prstGeom>
            <a:ln w="38100">
              <a:solidFill>
                <a:srgbClr val="4E0C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75D223A-766D-4A95-8BDB-A3C39E1EF823}"/>
                </a:ext>
              </a:extLst>
            </p:cNvPr>
            <p:cNvSpPr txBox="1"/>
            <p:nvPr/>
          </p:nvSpPr>
          <p:spPr>
            <a:xfrm>
              <a:off x="2217568" y="1686267"/>
              <a:ext cx="1849896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4E0CC4"/>
                  </a:solidFill>
                </a:rPr>
                <a:t>Continuo local</a:t>
              </a:r>
              <a:endParaRPr lang="es-419" sz="6000" b="1" dirty="0">
                <a:solidFill>
                  <a:srgbClr val="4E0CC4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431AE31-B0FC-48AA-ACFA-9281280897E2}"/>
                </a:ext>
              </a:extLst>
            </p:cNvPr>
            <p:cNvSpPr/>
            <p:nvPr/>
          </p:nvSpPr>
          <p:spPr>
            <a:xfrm>
              <a:off x="1543343" y="2133600"/>
              <a:ext cx="3086100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600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DD87B3F-5F73-4B18-BC88-EC863557C25E}"/>
                </a:ext>
              </a:extLst>
            </p:cNvPr>
            <p:cNvCxnSpPr/>
            <p:nvPr/>
          </p:nvCxnSpPr>
          <p:spPr>
            <a:xfrm flipH="1">
              <a:off x="1954823" y="2225040"/>
              <a:ext cx="114300" cy="1371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C2AEE92-5911-4625-8B60-864C46358F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726" y="2225040"/>
              <a:ext cx="230065" cy="3259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8BE32E5-7CB1-493F-A303-A68BB3812E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7568" y="2224586"/>
              <a:ext cx="354475" cy="52223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22D1DBF-BA44-4F1A-AF71-883332F34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1791" y="2217047"/>
              <a:ext cx="509019" cy="7761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0A22EB4-9159-48F4-9DA0-C50570094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805" y="2224132"/>
              <a:ext cx="653991" cy="108294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38665D8-0FA8-4247-9536-2856EF821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2804" y="2210065"/>
              <a:ext cx="847688" cy="134085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CB1B5B2-CA84-42EE-B4E2-F58D643C44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7506" y="2224132"/>
              <a:ext cx="981752" cy="15764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623A1C5-6490-4F40-AED7-ACF1652A3D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3056" y="2209611"/>
              <a:ext cx="1131918" cy="17756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1B0D7A9-1459-4A27-9570-14E5ABCA9B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456" y="2217047"/>
              <a:ext cx="1239770" cy="192061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CE0B2F6-7798-4B52-BCF6-37DA29923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6795" y="2369447"/>
              <a:ext cx="1150831" cy="17822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E5E2C2B-5A8D-473E-809F-B343B0725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29921" y="3575058"/>
              <a:ext cx="340351" cy="5266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F46CD01-798A-4330-A053-3A3B639A7404}"/>
                </a:ext>
              </a:extLst>
            </p:cNvPr>
            <p:cNvCxnSpPr/>
            <p:nvPr/>
          </p:nvCxnSpPr>
          <p:spPr>
            <a:xfrm>
              <a:off x="5083454" y="2133145"/>
              <a:ext cx="0" cy="270295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E1C152A-56BB-45CD-A10C-5ECF7918CAD9}"/>
                </a:ext>
              </a:extLst>
            </p:cNvPr>
            <p:cNvCxnSpPr/>
            <p:nvPr/>
          </p:nvCxnSpPr>
          <p:spPr>
            <a:xfrm>
              <a:off x="6654017" y="2133145"/>
              <a:ext cx="0" cy="2702954"/>
            </a:xfrm>
            <a:prstGeom prst="line">
              <a:avLst/>
            </a:prstGeom>
            <a:ln w="28575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A0E538D-7BB7-4417-A5B2-760E31AB4662}"/>
                </a:ext>
              </a:extLst>
            </p:cNvPr>
            <p:cNvCxnSpPr/>
            <p:nvPr/>
          </p:nvCxnSpPr>
          <p:spPr>
            <a:xfrm flipH="1">
              <a:off x="5164664" y="2275435"/>
              <a:ext cx="114300" cy="13716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4738BF4-AA38-44AB-B245-E497844885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8500" y="2240075"/>
              <a:ext cx="408321" cy="61484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720F7B2-EEA8-4B31-B5B5-B5E003E350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061" y="2240076"/>
              <a:ext cx="665631" cy="1076334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7B4B42B-9EE6-497B-9BAA-440629999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2124" y="2224131"/>
              <a:ext cx="918004" cy="145222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F559559-3C57-491C-AB29-3257CE0E8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2366" y="2224132"/>
              <a:ext cx="1168940" cy="184230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34360B-42D5-410D-A886-37A942535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880" y="2315770"/>
              <a:ext cx="1387412" cy="217241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C222246-DBC2-4ED1-A353-A40CFE6EC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0238" y="2735195"/>
              <a:ext cx="1264054" cy="2025210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C4B6BFF-3261-4EBA-AF43-F756571EA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8217" y="3147262"/>
              <a:ext cx="996075" cy="1561835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3A6AFC6-E0A0-4293-B2A3-335F5ECC3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6692" y="3539297"/>
              <a:ext cx="766166" cy="1188278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CCD9E4A-C452-4A98-B617-51B99A6754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0128" y="3977443"/>
              <a:ext cx="502730" cy="799469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A7DF497-EDC4-4E1E-9B3A-EA1E808801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0253" y="4258186"/>
              <a:ext cx="340351" cy="526605"/>
            </a:xfrm>
            <a:prstGeom prst="line">
              <a:avLst/>
            </a:prstGeom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BF8867D-B71E-45DF-8DE9-30C123BC36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5439" y="4312499"/>
              <a:ext cx="1546593" cy="0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E7FC8A68-F2EE-496B-9DEC-6A4FA07027F6}"/>
                    </a:ext>
                  </a:extLst>
                </p:cNvPr>
                <p:cNvSpPr txBox="1"/>
                <p:nvPr/>
              </p:nvSpPr>
              <p:spPr>
                <a:xfrm>
                  <a:off x="5649846" y="3900676"/>
                  <a:ext cx="511294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6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6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s-419" sz="60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sub>
                        </m:sSub>
                      </m:oMath>
                    </m:oMathPara>
                  </a14:m>
                  <a:endParaRPr lang="es-419" sz="6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CB3E78F1-FF07-44F8-B823-9DAAC1FD2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9846" y="3900676"/>
                  <a:ext cx="511294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4286" r="-5952" b="-1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0A9DA40-7A90-403F-BCA3-A966D70CDB25}"/>
                </a:ext>
              </a:extLst>
            </p:cNvPr>
            <p:cNvSpPr txBox="1"/>
            <p:nvPr/>
          </p:nvSpPr>
          <p:spPr>
            <a:xfrm>
              <a:off x="1108105" y="3777746"/>
              <a:ext cx="1395351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FF0000"/>
                  </a:solidFill>
                </a:rPr>
                <a:t>Perfil línea</a:t>
              </a:r>
              <a:endParaRPr lang="es-419" sz="6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FD26F4AC-FD73-4D1C-A26F-D94791F39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6595" y="3503224"/>
              <a:ext cx="341212" cy="19761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11FB96A-9C14-4191-950B-CA01F236ED01}"/>
                </a:ext>
              </a:extLst>
            </p:cNvPr>
            <p:cNvSpPr txBox="1"/>
            <p:nvPr/>
          </p:nvSpPr>
          <p:spPr>
            <a:xfrm>
              <a:off x="2804232" y="2810827"/>
              <a:ext cx="803973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FF0000"/>
                  </a:solidFill>
                </a:rPr>
                <a:t>Área1</a:t>
              </a:r>
              <a:endParaRPr lang="es-419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FF988DB-38D7-4722-89DD-8BA653A9F8DF}"/>
                </a:ext>
              </a:extLst>
            </p:cNvPr>
            <p:cNvSpPr txBox="1"/>
            <p:nvPr/>
          </p:nvSpPr>
          <p:spPr>
            <a:xfrm>
              <a:off x="5508658" y="3060803"/>
              <a:ext cx="803973" cy="40330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FF6600"/>
                  </a:solidFill>
                </a:rPr>
                <a:t>Área2</a:t>
              </a:r>
              <a:endParaRPr lang="es-419" sz="6000" b="1" dirty="0">
                <a:solidFill>
                  <a:srgbClr val="FF660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2765633-FEAD-430F-914B-9C80C5D58FD7}"/>
                </a:ext>
              </a:extLst>
            </p:cNvPr>
            <p:cNvSpPr txBox="1"/>
            <p:nvPr/>
          </p:nvSpPr>
          <p:spPr>
            <a:xfrm>
              <a:off x="2064485" y="4379785"/>
              <a:ext cx="803973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FF0000"/>
                  </a:solidFill>
                </a:rPr>
                <a:t>Área1</a:t>
              </a:r>
              <a:endParaRPr lang="es-419" sz="6000" b="1" dirty="0">
                <a:solidFill>
                  <a:srgbClr val="FF000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AA2990B-63E9-440F-BB91-7177F579C278}"/>
                </a:ext>
              </a:extLst>
            </p:cNvPr>
            <p:cNvSpPr txBox="1"/>
            <p:nvPr/>
          </p:nvSpPr>
          <p:spPr>
            <a:xfrm>
              <a:off x="3282291" y="4386792"/>
              <a:ext cx="803973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>
                  <a:solidFill>
                    <a:srgbClr val="FF6600"/>
                  </a:solidFill>
                </a:rPr>
                <a:t>Área2</a:t>
              </a:r>
              <a:endParaRPr lang="es-419" sz="6000" b="1" dirty="0">
                <a:solidFill>
                  <a:srgbClr val="FF6600"/>
                </a:solidFill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9AA7E45-98B9-4BFE-8BDD-01BC1EA8B3EE}"/>
                </a:ext>
              </a:extLst>
            </p:cNvPr>
            <p:cNvSpPr txBox="1"/>
            <p:nvPr/>
          </p:nvSpPr>
          <p:spPr>
            <a:xfrm>
              <a:off x="2886009" y="4340625"/>
              <a:ext cx="220102" cy="4033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6000" b="1" dirty="0"/>
                <a:t>=</a:t>
              </a:r>
              <a:endParaRPr lang="es-419" sz="6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FAB0859-5281-4B65-B8A7-D934178D0495}"/>
                    </a:ext>
                  </a:extLst>
                </p:cNvPr>
                <p:cNvSpPr txBox="1"/>
                <p:nvPr/>
              </p:nvSpPr>
              <p:spPr>
                <a:xfrm>
                  <a:off x="3651238" y="4901863"/>
                  <a:ext cx="2653521" cy="4033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6000" b="1" dirty="0"/>
                    <a:t>Longitud de onda (</a:t>
                  </a:r>
                  <a14:m>
                    <m:oMath xmlns:m="http://schemas.openxmlformats.org/officeDocument/2006/math">
                      <m:r>
                        <a:rPr lang="es-419" sz="6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</m:oMath>
                  </a14:m>
                  <a:r>
                    <a:rPr lang="es-ES" sz="6000" b="1" dirty="0"/>
                    <a:t>)</a:t>
                  </a:r>
                  <a:endParaRPr lang="es-419" sz="6000" b="1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1FAB0859-5281-4B65-B8A7-D934178D0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238" y="4901863"/>
                  <a:ext cx="2653521" cy="403304"/>
                </a:xfrm>
                <a:prstGeom prst="rect">
                  <a:avLst/>
                </a:prstGeom>
                <a:blipFill>
                  <a:blip r:embed="rId8"/>
                  <a:stretch>
                    <a:fillRect l="-5437" t="-17964" r="-4456" b="-39521"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4" name="Título 74">
            <a:extLst>
              <a:ext uri="{FF2B5EF4-FFF2-40B4-BE49-F238E27FC236}">
                <a16:creationId xmlns:a16="http://schemas.microsoft.com/office/drawing/2014/main" id="{5CD0BCA0-C6F2-4D21-A3D1-8FEF03307799}"/>
              </a:ext>
            </a:extLst>
          </p:cNvPr>
          <p:cNvSpPr txBox="1">
            <a:spLocks/>
          </p:cNvSpPr>
          <p:nvPr/>
        </p:nvSpPr>
        <p:spPr>
          <a:xfrm>
            <a:off x="30824013" y="24242751"/>
            <a:ext cx="15544800" cy="238783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Fuerza del oscilador</a:t>
            </a: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Peso estadístico</a:t>
            </a:r>
          </a:p>
        </p:txBody>
      </p:sp>
    </p:spTree>
    <p:extLst>
      <p:ext uri="{BB962C8B-B14F-4D97-AF65-F5344CB8AC3E}">
        <p14:creationId xmlns:p14="http://schemas.microsoft.com/office/powerpoint/2010/main" val="231260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234250-E00B-486B-8C62-F4CA58B515EF}"/>
              </a:ext>
            </a:extLst>
          </p:cNvPr>
          <p:cNvGrpSpPr/>
          <p:nvPr/>
        </p:nvGrpSpPr>
        <p:grpSpPr>
          <a:xfrm>
            <a:off x="23612284" y="18860119"/>
            <a:ext cx="15156780" cy="9478295"/>
            <a:chOff x="674912" y="718457"/>
            <a:chExt cx="11334206" cy="621219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4F4C1D8-456B-4F31-B5CC-142C60F1E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4912" y="718457"/>
              <a:ext cx="0" cy="5447213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A8C4616-33ED-4A0E-B9AE-58A679996E5A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133420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B40413A-AECA-4026-A9A7-F5B8C7FF4CA2}"/>
                    </a:ext>
                  </a:extLst>
                </p:cNvPr>
                <p:cNvSpPr txBox="1"/>
                <p:nvPr/>
              </p:nvSpPr>
              <p:spPr>
                <a:xfrm>
                  <a:off x="1035336" y="842896"/>
                  <a:ext cx="2346495" cy="6051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419" sz="6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s-419" sz="6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60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s-419" sz="6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b>
                        </m:sSub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419" sz="6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1B4E27E-14DB-45CC-9850-015CAF2BA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5336" y="842896"/>
                  <a:ext cx="2346495" cy="60516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3FB8A58-CC26-4CB6-B09E-B76A4BD9666E}"/>
                    </a:ext>
                  </a:extLst>
                </p:cNvPr>
                <p:cNvSpPr txBox="1"/>
                <p:nvPr/>
              </p:nvSpPr>
              <p:spPr>
                <a:xfrm>
                  <a:off x="9662623" y="6325486"/>
                  <a:ext cx="2346495" cy="6051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s-419" sz="60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𝑁𝑓𝑔</m:t>
                        </m:r>
                        <m:r>
                          <a:rPr lang="es-419" sz="6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419" sz="6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DAB903C-D977-422D-BE7D-8284B23FC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2623" y="6325486"/>
                  <a:ext cx="2346495" cy="60516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08687A3-036E-47DC-B691-D5C0E09A21EC}"/>
                </a:ext>
              </a:extLst>
            </p:cNvPr>
            <p:cNvSpPr/>
            <p:nvPr/>
          </p:nvSpPr>
          <p:spPr>
            <a:xfrm>
              <a:off x="4281189" y="2890157"/>
              <a:ext cx="3536570" cy="58945"/>
            </a:xfrm>
            <a:custGeom>
              <a:avLst/>
              <a:gdLst>
                <a:gd name="connsiteX0" fmla="*/ 0 w 3445328"/>
                <a:gd name="connsiteY0" fmla="*/ 179614 h 179614"/>
                <a:gd name="connsiteX1" fmla="*/ 1551214 w 3445328"/>
                <a:gd name="connsiteY1" fmla="*/ 97972 h 179614"/>
                <a:gd name="connsiteX2" fmla="*/ 3445328 w 3445328"/>
                <a:gd name="connsiteY2" fmla="*/ 0 h 1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5328" h="179614">
                  <a:moveTo>
                    <a:pt x="0" y="179614"/>
                  </a:moveTo>
                  <a:lnTo>
                    <a:pt x="1551214" y="97972"/>
                  </a:lnTo>
                  <a:lnTo>
                    <a:pt x="3445328" y="0"/>
                  </a:lnTo>
                </a:path>
              </a:pathLst>
            </a:custGeom>
            <a:noFill/>
            <a:ln w="5715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A789A2-3828-46BC-A96A-7C3206E1F221}"/>
                </a:ext>
              </a:extLst>
            </p:cNvPr>
            <p:cNvSpPr/>
            <p:nvPr/>
          </p:nvSpPr>
          <p:spPr>
            <a:xfrm>
              <a:off x="7830459" y="1975758"/>
              <a:ext cx="2759528" cy="916272"/>
            </a:xfrm>
            <a:custGeom>
              <a:avLst/>
              <a:gdLst>
                <a:gd name="connsiteX0" fmla="*/ 0 w 2759528"/>
                <a:gd name="connsiteY0" fmla="*/ 914400 h 916272"/>
                <a:gd name="connsiteX1" fmla="*/ 228600 w 2759528"/>
                <a:gd name="connsiteY1" fmla="*/ 849085 h 916272"/>
                <a:gd name="connsiteX2" fmla="*/ 1273628 w 2759528"/>
                <a:gd name="connsiteY2" fmla="*/ 473528 h 916272"/>
                <a:gd name="connsiteX3" fmla="*/ 2090057 w 2759528"/>
                <a:gd name="connsiteY3" fmla="*/ 163285 h 916272"/>
                <a:gd name="connsiteX4" fmla="*/ 2759528 w 2759528"/>
                <a:gd name="connsiteY4" fmla="*/ 0 h 9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528" h="916272">
                  <a:moveTo>
                    <a:pt x="0" y="914400"/>
                  </a:moveTo>
                  <a:cubicBezTo>
                    <a:pt x="8164" y="918482"/>
                    <a:pt x="16329" y="922564"/>
                    <a:pt x="228600" y="849085"/>
                  </a:cubicBezTo>
                  <a:cubicBezTo>
                    <a:pt x="440871" y="775606"/>
                    <a:pt x="963385" y="587828"/>
                    <a:pt x="1273628" y="473528"/>
                  </a:cubicBezTo>
                  <a:cubicBezTo>
                    <a:pt x="1583871" y="359228"/>
                    <a:pt x="1842407" y="242206"/>
                    <a:pt x="2090057" y="163285"/>
                  </a:cubicBezTo>
                  <a:cubicBezTo>
                    <a:pt x="2337707" y="84364"/>
                    <a:pt x="2548617" y="42182"/>
                    <a:pt x="2759528" y="0"/>
                  </a:cubicBezTo>
                </a:path>
              </a:pathLst>
            </a:custGeom>
            <a:noFill/>
            <a:ln w="5715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7AF333E-3274-4D7B-A748-80ED86CFDC1A}"/>
                </a:ext>
              </a:extLst>
            </p:cNvPr>
            <p:cNvSpPr/>
            <p:nvPr/>
          </p:nvSpPr>
          <p:spPr>
            <a:xfrm>
              <a:off x="5617030" y="1918686"/>
              <a:ext cx="2286000" cy="57600"/>
            </a:xfrm>
            <a:custGeom>
              <a:avLst/>
              <a:gdLst>
                <a:gd name="connsiteX0" fmla="*/ 0 w 3445328"/>
                <a:gd name="connsiteY0" fmla="*/ 179614 h 179614"/>
                <a:gd name="connsiteX1" fmla="*/ 1551214 w 3445328"/>
                <a:gd name="connsiteY1" fmla="*/ 97972 h 179614"/>
                <a:gd name="connsiteX2" fmla="*/ 3445328 w 3445328"/>
                <a:gd name="connsiteY2" fmla="*/ 0 h 1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5328" h="179614">
                  <a:moveTo>
                    <a:pt x="0" y="179614"/>
                  </a:moveTo>
                  <a:lnTo>
                    <a:pt x="1551214" y="97972"/>
                  </a:lnTo>
                  <a:lnTo>
                    <a:pt x="3445328" y="0"/>
                  </a:lnTo>
                </a:path>
              </a:pathLst>
            </a:custGeom>
            <a:noFill/>
            <a:ln w="57150">
              <a:solidFill>
                <a:srgbClr val="FF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AC8FE4F-C5E5-44B0-A435-16B325D258EE}"/>
                </a:ext>
              </a:extLst>
            </p:cNvPr>
            <p:cNvSpPr/>
            <p:nvPr/>
          </p:nvSpPr>
          <p:spPr>
            <a:xfrm>
              <a:off x="3381831" y="3714317"/>
              <a:ext cx="4325784" cy="58946"/>
            </a:xfrm>
            <a:custGeom>
              <a:avLst/>
              <a:gdLst>
                <a:gd name="connsiteX0" fmla="*/ 0 w 3445328"/>
                <a:gd name="connsiteY0" fmla="*/ 179614 h 179614"/>
                <a:gd name="connsiteX1" fmla="*/ 1551214 w 3445328"/>
                <a:gd name="connsiteY1" fmla="*/ 97972 h 179614"/>
                <a:gd name="connsiteX2" fmla="*/ 3445328 w 3445328"/>
                <a:gd name="connsiteY2" fmla="*/ 0 h 1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45328" h="179614">
                  <a:moveTo>
                    <a:pt x="0" y="179614"/>
                  </a:moveTo>
                  <a:lnTo>
                    <a:pt x="1551214" y="97972"/>
                  </a:lnTo>
                  <a:lnTo>
                    <a:pt x="3445328" y="0"/>
                  </a:lnTo>
                </a:path>
              </a:pathLst>
            </a:custGeom>
            <a:noFill/>
            <a:ln w="57150">
              <a:solidFill>
                <a:srgbClr val="FF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AC49002-9402-4B4F-B31C-BF38BB1AFF44}"/>
                </a:ext>
              </a:extLst>
            </p:cNvPr>
            <p:cNvSpPr/>
            <p:nvPr/>
          </p:nvSpPr>
          <p:spPr>
            <a:xfrm>
              <a:off x="7886700" y="1021132"/>
              <a:ext cx="2759528" cy="916272"/>
            </a:xfrm>
            <a:custGeom>
              <a:avLst/>
              <a:gdLst>
                <a:gd name="connsiteX0" fmla="*/ 0 w 2759528"/>
                <a:gd name="connsiteY0" fmla="*/ 914400 h 916272"/>
                <a:gd name="connsiteX1" fmla="*/ 228600 w 2759528"/>
                <a:gd name="connsiteY1" fmla="*/ 849085 h 916272"/>
                <a:gd name="connsiteX2" fmla="*/ 1273628 w 2759528"/>
                <a:gd name="connsiteY2" fmla="*/ 473528 h 916272"/>
                <a:gd name="connsiteX3" fmla="*/ 2090057 w 2759528"/>
                <a:gd name="connsiteY3" fmla="*/ 163285 h 916272"/>
                <a:gd name="connsiteX4" fmla="*/ 2759528 w 2759528"/>
                <a:gd name="connsiteY4" fmla="*/ 0 h 9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528" h="916272">
                  <a:moveTo>
                    <a:pt x="0" y="914400"/>
                  </a:moveTo>
                  <a:cubicBezTo>
                    <a:pt x="8164" y="918482"/>
                    <a:pt x="16329" y="922564"/>
                    <a:pt x="228600" y="849085"/>
                  </a:cubicBezTo>
                  <a:cubicBezTo>
                    <a:pt x="440871" y="775606"/>
                    <a:pt x="963385" y="587828"/>
                    <a:pt x="1273628" y="473528"/>
                  </a:cubicBezTo>
                  <a:cubicBezTo>
                    <a:pt x="1583871" y="359228"/>
                    <a:pt x="1842407" y="242206"/>
                    <a:pt x="2090057" y="163285"/>
                  </a:cubicBezTo>
                  <a:cubicBezTo>
                    <a:pt x="2337707" y="84364"/>
                    <a:pt x="2548617" y="42182"/>
                    <a:pt x="2759528" y="0"/>
                  </a:cubicBezTo>
                </a:path>
              </a:pathLst>
            </a:custGeom>
            <a:noFill/>
            <a:ln w="57150">
              <a:solidFill>
                <a:srgbClr val="EF6D0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6914FE2-81FC-4DE2-AA74-E9C14BC4A0A5}"/>
                </a:ext>
              </a:extLst>
            </p:cNvPr>
            <p:cNvSpPr/>
            <p:nvPr/>
          </p:nvSpPr>
          <p:spPr>
            <a:xfrm>
              <a:off x="7736644" y="2809610"/>
              <a:ext cx="2759528" cy="916272"/>
            </a:xfrm>
            <a:custGeom>
              <a:avLst/>
              <a:gdLst>
                <a:gd name="connsiteX0" fmla="*/ 0 w 2759528"/>
                <a:gd name="connsiteY0" fmla="*/ 914400 h 916272"/>
                <a:gd name="connsiteX1" fmla="*/ 228600 w 2759528"/>
                <a:gd name="connsiteY1" fmla="*/ 849085 h 916272"/>
                <a:gd name="connsiteX2" fmla="*/ 1273628 w 2759528"/>
                <a:gd name="connsiteY2" fmla="*/ 473528 h 916272"/>
                <a:gd name="connsiteX3" fmla="*/ 2090057 w 2759528"/>
                <a:gd name="connsiteY3" fmla="*/ 163285 h 916272"/>
                <a:gd name="connsiteX4" fmla="*/ 2759528 w 2759528"/>
                <a:gd name="connsiteY4" fmla="*/ 0 h 91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528" h="916272">
                  <a:moveTo>
                    <a:pt x="0" y="914400"/>
                  </a:moveTo>
                  <a:cubicBezTo>
                    <a:pt x="8164" y="918482"/>
                    <a:pt x="16329" y="922564"/>
                    <a:pt x="228600" y="849085"/>
                  </a:cubicBezTo>
                  <a:cubicBezTo>
                    <a:pt x="440871" y="775606"/>
                    <a:pt x="963385" y="587828"/>
                    <a:pt x="1273628" y="473528"/>
                  </a:cubicBezTo>
                  <a:cubicBezTo>
                    <a:pt x="1583871" y="359228"/>
                    <a:pt x="1842407" y="242206"/>
                    <a:pt x="2090057" y="163285"/>
                  </a:cubicBezTo>
                  <a:cubicBezTo>
                    <a:pt x="2337707" y="84364"/>
                    <a:pt x="2548617" y="42182"/>
                    <a:pt x="2759528" y="0"/>
                  </a:cubicBezTo>
                </a:path>
              </a:pathLst>
            </a:custGeom>
            <a:noFill/>
            <a:ln w="57150">
              <a:solidFill>
                <a:srgbClr val="EF6D0B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DB2BBA-4797-431F-AE81-904F8D5E15AA}"/>
                </a:ext>
              </a:extLst>
            </p:cNvPr>
            <p:cNvSpPr/>
            <p:nvPr/>
          </p:nvSpPr>
          <p:spPr>
            <a:xfrm>
              <a:off x="1143000" y="1975758"/>
              <a:ext cx="4604658" cy="3804557"/>
            </a:xfrm>
            <a:custGeom>
              <a:avLst/>
              <a:gdLst>
                <a:gd name="connsiteX0" fmla="*/ 0 w 3363686"/>
                <a:gd name="connsiteY0" fmla="*/ 2714421 h 2714421"/>
                <a:gd name="connsiteX1" fmla="*/ 2645229 w 3363686"/>
                <a:gd name="connsiteY1" fmla="*/ 395764 h 2714421"/>
                <a:gd name="connsiteX2" fmla="*/ 3363686 w 3363686"/>
                <a:gd name="connsiteY2" fmla="*/ 20207 h 271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3686" h="2714421">
                  <a:moveTo>
                    <a:pt x="0" y="2714421"/>
                  </a:moveTo>
                  <a:cubicBezTo>
                    <a:pt x="1042307" y="1779610"/>
                    <a:pt x="2084615" y="844800"/>
                    <a:pt x="2645229" y="395764"/>
                  </a:cubicBezTo>
                  <a:cubicBezTo>
                    <a:pt x="3205843" y="-53272"/>
                    <a:pt x="3284764" y="-16533"/>
                    <a:pt x="3363686" y="20207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5CE42A9E-8BBD-431D-91ED-1B4AEDCB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25" y="3626026"/>
            <a:ext cx="20159523" cy="1520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BAF648-6CB0-49F8-8F96-C8663E56D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27268" y="3354191"/>
            <a:ext cx="20555817" cy="15209461"/>
          </a:xfrm>
          <a:prstGeom prst="rect">
            <a:avLst/>
          </a:prstGeom>
        </p:spPr>
      </p:pic>
      <p:sp>
        <p:nvSpPr>
          <p:cNvPr id="16" name="Título 74">
            <a:extLst>
              <a:ext uri="{FF2B5EF4-FFF2-40B4-BE49-F238E27FC236}">
                <a16:creationId xmlns:a16="http://schemas.microsoft.com/office/drawing/2014/main" id="{CD658712-1C93-4B04-9D6E-79B4E5EFAA61}"/>
              </a:ext>
            </a:extLst>
          </p:cNvPr>
          <p:cNvSpPr txBox="1">
            <a:spLocks/>
          </p:cNvSpPr>
          <p:nvPr/>
        </p:nvSpPr>
        <p:spPr>
          <a:xfrm>
            <a:off x="3001143" y="1307554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Ancho equivalente</a:t>
            </a:r>
          </a:p>
        </p:txBody>
      </p:sp>
      <p:pic>
        <p:nvPicPr>
          <p:cNvPr id="17" name="Picture 12" descr="Logo Python PNG transparente - StickPNG">
            <a:extLst>
              <a:ext uri="{FF2B5EF4-FFF2-40B4-BE49-F238E27FC236}">
                <a16:creationId xmlns:a16="http://schemas.microsoft.com/office/drawing/2014/main" id="{81D255B8-7592-4D2D-B78B-F6467526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0187" y="-7806"/>
            <a:ext cx="3957237" cy="39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ítulo 74">
            <a:extLst>
              <a:ext uri="{FF2B5EF4-FFF2-40B4-BE49-F238E27FC236}">
                <a16:creationId xmlns:a16="http://schemas.microsoft.com/office/drawing/2014/main" id="{72F75397-2ADE-438C-B2FD-B5D255894E5D}"/>
              </a:ext>
            </a:extLst>
          </p:cNvPr>
          <p:cNvSpPr txBox="1">
            <a:spLocks/>
          </p:cNvSpPr>
          <p:nvPr/>
        </p:nvSpPr>
        <p:spPr>
          <a:xfrm>
            <a:off x="3001143" y="20728420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Log(</a:t>
            </a:r>
            <a:r>
              <a:rPr lang="es-CO" sz="8000" b="1" dirty="0" err="1">
                <a:solidFill>
                  <a:schemeClr val="tx2"/>
                </a:solidFill>
                <a:latin typeface="+mn-lt"/>
              </a:rPr>
              <a:t>gf</a:t>
            </a:r>
            <a:r>
              <a:rPr lang="es-CO" sz="8000" b="1" dirty="0">
                <a:solidFill>
                  <a:schemeClr val="tx2"/>
                </a:solidFill>
                <a:latin typeface="+mn-lt"/>
              </a:rPr>
              <a:t>)</a:t>
            </a:r>
          </a:p>
        </p:txBody>
      </p:sp>
      <p:sp>
        <p:nvSpPr>
          <p:cNvPr id="19" name="Título 74">
            <a:extLst>
              <a:ext uri="{FF2B5EF4-FFF2-40B4-BE49-F238E27FC236}">
                <a16:creationId xmlns:a16="http://schemas.microsoft.com/office/drawing/2014/main" id="{B736B079-38A5-4AA2-A4DF-85B313F2FDE3}"/>
              </a:ext>
            </a:extLst>
          </p:cNvPr>
          <p:cNvSpPr txBox="1">
            <a:spLocks/>
          </p:cNvSpPr>
          <p:nvPr/>
        </p:nvSpPr>
        <p:spPr>
          <a:xfrm>
            <a:off x="3001143" y="23599267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Repositorio de datos VALD</a:t>
            </a:r>
          </a:p>
        </p:txBody>
      </p:sp>
      <p:sp>
        <p:nvSpPr>
          <p:cNvPr id="20" name="Título 74">
            <a:extLst>
              <a:ext uri="{FF2B5EF4-FFF2-40B4-BE49-F238E27FC236}">
                <a16:creationId xmlns:a16="http://schemas.microsoft.com/office/drawing/2014/main" id="{1E0974DD-FB57-4162-9C1D-A9D6943F0026}"/>
              </a:ext>
            </a:extLst>
          </p:cNvPr>
          <p:cNvSpPr txBox="1">
            <a:spLocks/>
          </p:cNvSpPr>
          <p:nvPr/>
        </p:nvSpPr>
        <p:spPr>
          <a:xfrm>
            <a:off x="12380186" y="26126482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C33485-70E7-45FD-AF73-E50C0285C567}"/>
              </a:ext>
            </a:extLst>
          </p:cNvPr>
          <p:cNvSpPr txBox="1"/>
          <p:nvPr/>
        </p:nvSpPr>
        <p:spPr>
          <a:xfrm>
            <a:off x="2947969" y="25546784"/>
            <a:ext cx="2560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5400" b="0" i="0" dirty="0" err="1">
                <a:solidFill>
                  <a:schemeClr val="tx2"/>
                </a:solidFill>
                <a:effectLst/>
              </a:rPr>
              <a:t>Ryabchikova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, </a:t>
            </a:r>
            <a:r>
              <a:rPr lang="es-419" sz="5400" b="0" i="0" dirty="0" err="1">
                <a:solidFill>
                  <a:schemeClr val="tx2"/>
                </a:solidFill>
                <a:effectLst/>
              </a:rPr>
              <a:t>et.al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 (2015). </a:t>
            </a:r>
            <a:r>
              <a:rPr lang="es-419" sz="5400" b="0" i="1" dirty="0" err="1">
                <a:solidFill>
                  <a:schemeClr val="tx2"/>
                </a:solidFill>
                <a:effectLst/>
              </a:rPr>
              <a:t>Physica</a:t>
            </a:r>
            <a:r>
              <a:rPr lang="es-419" sz="5400" b="0" i="1" dirty="0">
                <a:solidFill>
                  <a:schemeClr val="tx2"/>
                </a:solidFill>
                <a:effectLst/>
              </a:rPr>
              <a:t> </a:t>
            </a:r>
            <a:r>
              <a:rPr lang="es-419" sz="5400" b="0" i="1" dirty="0" err="1">
                <a:solidFill>
                  <a:schemeClr val="tx2"/>
                </a:solidFill>
                <a:effectLst/>
              </a:rPr>
              <a:t>Scripta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, </a:t>
            </a:r>
            <a:r>
              <a:rPr lang="es-419" sz="5400" b="0" i="1" dirty="0">
                <a:solidFill>
                  <a:schemeClr val="tx2"/>
                </a:solidFill>
                <a:effectLst/>
              </a:rPr>
              <a:t>90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(5), 054005.</a:t>
            </a:r>
            <a:endParaRPr lang="es-419" sz="5400" dirty="0">
              <a:solidFill>
                <a:schemeClr val="tx2"/>
              </a:solidFill>
            </a:endParaRPr>
          </a:p>
        </p:txBody>
      </p:sp>
      <p:pic>
        <p:nvPicPr>
          <p:cNvPr id="23" name="Picture 22" descr="Shape, arrow&#10;&#10;Description automatically generated">
            <a:extLst>
              <a:ext uri="{FF2B5EF4-FFF2-40B4-BE49-F238E27FC236}">
                <a16:creationId xmlns:a16="http://schemas.microsoft.com/office/drawing/2014/main" id="{BEFE45AA-31EC-43E3-AAED-CA95B3F994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72695">
            <a:off x="31181505" y="17985987"/>
            <a:ext cx="2097087" cy="1848932"/>
          </a:xfrm>
          <a:prstGeom prst="rect">
            <a:avLst/>
          </a:prstGeom>
        </p:spPr>
      </p:pic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7C2069FF-4A1A-4A79-B8EB-DB8C6E0E43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8896">
            <a:off x="19310327" y="22456451"/>
            <a:ext cx="2097087" cy="195123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80E3AE7-80AA-4798-B9BD-32C0443DDE8C}"/>
              </a:ext>
            </a:extLst>
          </p:cNvPr>
          <p:cNvGrpSpPr/>
          <p:nvPr/>
        </p:nvGrpSpPr>
        <p:grpSpPr>
          <a:xfrm>
            <a:off x="30762317" y="23306210"/>
            <a:ext cx="11000646" cy="4529458"/>
            <a:chOff x="249743" y="2042160"/>
            <a:chExt cx="12784086" cy="5135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1A973EB-EF3B-4291-936C-3BB04F9BE3AF}"/>
                    </a:ext>
                  </a:extLst>
                </p:cNvPr>
                <p:cNvSpPr txBox="1"/>
                <p:nvPr/>
              </p:nvSpPr>
              <p:spPr>
                <a:xfrm>
                  <a:off x="10826524" y="6200621"/>
                  <a:ext cx="1704903" cy="9770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2800" b="0" dirty="0"/>
                </a:p>
                <a:p>
                  <a:endParaRPr lang="es-419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1A973EB-EF3B-4291-936C-3BB04F9BE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4" y="6200621"/>
                  <a:ext cx="1704903" cy="9770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D02211D-365C-4F5C-AA3D-6D579261974A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B7AE549-F306-4FB6-B425-6786FD6634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C92641A-B08A-44ED-9B05-00C916153C92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D5E1D8-0ECC-4ED5-AE54-78CC35EDB35A}"/>
                    </a:ext>
                  </a:extLst>
                </p:cNvPr>
                <p:cNvSpPr txBox="1"/>
                <p:nvPr/>
              </p:nvSpPr>
              <p:spPr>
                <a:xfrm>
                  <a:off x="249743" y="2384825"/>
                  <a:ext cx="266616" cy="4885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BD5E1D8-0ECC-4ED5-AE54-78CC35EDB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5"/>
                  <a:ext cx="266616" cy="48854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04B1E525-0A12-43D2-A3EA-3444551B6D44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93AC7A4-A8A6-4238-8B6A-871C885D138E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9270403-2AE3-41B7-A40B-141B8771D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AD8A3E7-7707-41D9-A027-461BFB54E217}"/>
                </a:ext>
              </a:extLst>
            </p:cNvPr>
            <p:cNvSpPr txBox="1"/>
            <p:nvPr/>
          </p:nvSpPr>
          <p:spPr>
            <a:xfrm>
              <a:off x="792403" y="2661826"/>
              <a:ext cx="2515399" cy="4885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2800" dirty="0"/>
                <a:t>continuo</a:t>
              </a: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46B625-042D-48FD-803B-14158B8A5B63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5D9110A-AD51-4E45-A043-3057164ADE9C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C5B7C48-35EE-4711-9A2D-35A700487661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F6A330A-782B-4365-84E4-63E9146DA312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4C83F0-7FDD-40D9-B0F5-87565D2D3C8B}"/>
                </a:ext>
              </a:extLst>
            </p:cNvPr>
            <p:cNvSpPr txBox="1"/>
            <p:nvPr/>
          </p:nvSpPr>
          <p:spPr>
            <a:xfrm>
              <a:off x="1070648" y="4350402"/>
              <a:ext cx="1847403" cy="14656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28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74FE55-6F6B-4A14-BCB3-C8D637974401}"/>
                </a:ext>
              </a:extLst>
            </p:cNvPr>
            <p:cNvSpPr txBox="1"/>
            <p:nvPr/>
          </p:nvSpPr>
          <p:spPr>
            <a:xfrm>
              <a:off x="5720506" y="5075652"/>
              <a:ext cx="1847403" cy="9770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28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28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C12760E-9F9D-4B87-BA4D-EA4F70F10E7F}"/>
                </a:ext>
              </a:extLst>
            </p:cNvPr>
            <p:cNvSpPr txBox="1"/>
            <p:nvPr/>
          </p:nvSpPr>
          <p:spPr>
            <a:xfrm>
              <a:off x="10194481" y="3343742"/>
              <a:ext cx="1795860" cy="97708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28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2800" i="1" dirty="0">
                  <a:solidFill>
                    <a:srgbClr val="FF0000"/>
                  </a:solidFill>
                </a:rPr>
                <a:t> </a:t>
              </a:r>
              <a:r>
                <a:rPr lang="es-419" sz="2800" i="1" dirty="0" err="1">
                  <a:solidFill>
                    <a:srgbClr val="FF0000"/>
                  </a:solidFill>
                </a:rPr>
                <a:t>wings</a:t>
              </a:r>
              <a:endParaRPr lang="es-419" sz="2800" i="1" dirty="0">
                <a:solidFill>
                  <a:srgbClr val="FF0000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5620246-3717-4FCE-B5F9-4988418A7ACC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 sz="280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CF3BE0E8-4984-4091-B099-C887184F5211}"/>
              </a:ext>
            </a:extLst>
          </p:cNvPr>
          <p:cNvSpPr/>
          <p:nvPr/>
        </p:nvSpPr>
        <p:spPr>
          <a:xfrm>
            <a:off x="24065742" y="18530437"/>
            <a:ext cx="6283572" cy="8640806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635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414B0F7B-070A-4574-9512-C2522628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05063" y="3429592"/>
            <a:ext cx="15544800" cy="2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F43C9729-2352-4E52-BAC3-B1BA54D7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46302" y="3429593"/>
            <a:ext cx="15544800" cy="2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74">
            <a:extLst>
              <a:ext uri="{FF2B5EF4-FFF2-40B4-BE49-F238E27FC236}">
                <a16:creationId xmlns:a16="http://schemas.microsoft.com/office/drawing/2014/main" id="{48E18929-2C09-4898-97DE-81B8F87608CB}"/>
              </a:ext>
            </a:extLst>
          </p:cNvPr>
          <p:cNvSpPr txBox="1">
            <a:spLocks/>
          </p:cNvSpPr>
          <p:nvPr/>
        </p:nvSpPr>
        <p:spPr>
          <a:xfrm>
            <a:off x="3732663" y="1429474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Curvas experimentales</a:t>
            </a:r>
          </a:p>
        </p:txBody>
      </p:sp>
    </p:spTree>
    <p:extLst>
      <p:ext uri="{BB962C8B-B14F-4D97-AF65-F5344CB8AC3E}">
        <p14:creationId xmlns:p14="http://schemas.microsoft.com/office/powerpoint/2010/main" val="194798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4">
            <a:extLst>
              <a:ext uri="{FF2B5EF4-FFF2-40B4-BE49-F238E27FC236}">
                <a16:creationId xmlns:a16="http://schemas.microsoft.com/office/drawing/2014/main" id="{130BE99D-496E-469E-BA04-D2E75E60D105}"/>
              </a:ext>
            </a:extLst>
          </p:cNvPr>
          <p:cNvSpPr txBox="1">
            <a:spLocks/>
          </p:cNvSpPr>
          <p:nvPr/>
        </p:nvSpPr>
        <p:spPr>
          <a:xfrm>
            <a:off x="3732663" y="1429474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Curvas tóricas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56CBE-6EA0-42B5-9C98-7B95E7ED46E1}"/>
                  </a:ext>
                </a:extLst>
              </p:cNvPr>
              <p:cNvSpPr txBox="1"/>
              <p:nvPr/>
            </p:nvSpPr>
            <p:spPr>
              <a:xfrm>
                <a:off x="2898561" y="7148210"/>
                <a:ext cx="17951596" cy="27883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8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8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p>
                            <m:sSup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s-ES" sz="8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s-ES" sz="8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  <m:rad>
                            <m:radPr>
                              <m:degHide m:val="on"/>
                              <m:ctrlPr>
                                <a:rPr lang="es-ES" sz="8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s-ES" sz="8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𝑔𝑓</m:t>
                      </m:r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ES" sz="8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𝑖𝑜𝑛</m:t>
                              </m:r>
                            </m:sup>
                          </m:sSubSup>
                        </m:num>
                        <m:den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𝑒𝑥𝑐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s-419" sz="8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E556CBE-6EA0-42B5-9C98-7B95E7ED4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561" y="7148210"/>
                <a:ext cx="17951596" cy="27883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ítulo 74">
            <a:extLst>
              <a:ext uri="{FF2B5EF4-FFF2-40B4-BE49-F238E27FC236}">
                <a16:creationId xmlns:a16="http://schemas.microsoft.com/office/drawing/2014/main" id="{B39258EB-FF91-4517-9B41-05E83A11E03B}"/>
              </a:ext>
            </a:extLst>
          </p:cNvPr>
          <p:cNvSpPr txBox="1">
            <a:spLocks/>
          </p:cNvSpPr>
          <p:nvPr/>
        </p:nvSpPr>
        <p:spPr>
          <a:xfrm>
            <a:off x="3732663" y="4821975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dirty="0">
                <a:solidFill>
                  <a:schemeClr val="tx2"/>
                </a:solidFill>
                <a:latin typeface="+mn-lt"/>
              </a:rPr>
              <a:t>Ecuación de Saha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559E034-179F-4A7D-B77B-3836A4A62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4007" y="6537060"/>
            <a:ext cx="14035427" cy="2229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FC22CCEF-39D4-4F28-84F7-7607CC362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9434" y="6537060"/>
            <a:ext cx="13648139" cy="221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FA39224C-23FA-4349-B1C2-1C7383A39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5013">
            <a:off x="20546021" y="6796194"/>
            <a:ext cx="2097087" cy="1848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A97643-AC6C-4039-9EE3-A81860E3DAED}"/>
                  </a:ext>
                </a:extLst>
              </p:cNvPr>
              <p:cNvSpPr txBox="1"/>
              <p:nvPr/>
            </p:nvSpPr>
            <p:spPr>
              <a:xfrm>
                <a:off x="16627402" y="3333945"/>
                <a:ext cx="17951596" cy="26373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419" sz="8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8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sz="8000" i="1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ES" sz="8000" i="1">
                              <a:latin typeface="Cambria Math" panose="02040503050406030204" pitchFamily="18" charset="0"/>
                            </a:rPr>
                            <m:t>𝑔𝑓</m:t>
                          </m:r>
                        </m:num>
                        <m:den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ES" sz="8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s-ES" sz="8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8000" b="0" i="1" smtClean="0">
                                  <a:latin typeface="Cambria Math" panose="02040503050406030204" pitchFamily="18" charset="0"/>
                                </a:rPr>
                                <m:t>𝑒𝑥𝑐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s-419" sz="8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A97643-AC6C-4039-9EE3-A81860E3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7402" y="3333945"/>
                <a:ext cx="17951596" cy="26373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B9C6A8-C985-4016-862E-2A24D79A6118}"/>
                  </a:ext>
                </a:extLst>
              </p:cNvPr>
              <p:cNvSpPr txBox="1"/>
              <p:nvPr/>
            </p:nvSpPr>
            <p:spPr>
              <a:xfrm>
                <a:off x="31748139" y="1813981"/>
                <a:ext cx="17951596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419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8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8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𝐸𝑊</m:t>
                              </m:r>
                            </m:e>
                          </m:d>
                        </m:e>
                      </m:func>
                      <m:r>
                        <a:rPr lang="es-E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419" sz="8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419" sz="8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s-419" sz="8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419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419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b>
                                  <m:r>
                                    <a:rPr lang="es-419" sz="8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419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s-419" sz="8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s-419" sz="80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s-419" sz="80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419" sz="8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sz="8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6B9C6A8-C985-4016-862E-2A24D79A6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8139" y="1813981"/>
                <a:ext cx="17951596" cy="1231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3D4C6F5-2AE0-4087-9599-DDD3B8A7AD66}"/>
              </a:ext>
            </a:extLst>
          </p:cNvPr>
          <p:cNvSpPr txBox="1"/>
          <p:nvPr/>
        </p:nvSpPr>
        <p:spPr>
          <a:xfrm>
            <a:off x="41324787" y="11736244"/>
            <a:ext cx="6638871" cy="936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90BCA-7DE5-4FD8-A154-018980C58E66}"/>
              </a:ext>
            </a:extLst>
          </p:cNvPr>
          <p:cNvSpPr txBox="1"/>
          <p:nvPr/>
        </p:nvSpPr>
        <p:spPr>
          <a:xfrm>
            <a:off x="28427015" y="11494878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pic>
        <p:nvPicPr>
          <p:cNvPr id="19" name="Picture 18" descr="A picture containing shape&#10;&#10;Description automatically generated">
            <a:extLst>
              <a:ext uri="{FF2B5EF4-FFF2-40B4-BE49-F238E27FC236}">
                <a16:creationId xmlns:a16="http://schemas.microsoft.com/office/drawing/2014/main" id="{CCE2DD57-48F8-444C-905B-5C52C99A14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08896">
            <a:off x="30699595" y="1792600"/>
            <a:ext cx="2097087" cy="1951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125F8D-9F06-4347-A790-317411F870C1}"/>
              </a:ext>
            </a:extLst>
          </p:cNvPr>
          <p:cNvSpPr txBox="1"/>
          <p:nvPr/>
        </p:nvSpPr>
        <p:spPr>
          <a:xfrm>
            <a:off x="7504350" y="15407526"/>
            <a:ext cx="6587503" cy="624786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419" sz="8000" b="1" dirty="0">
                <a:solidFill>
                  <a:schemeClr val="tx2"/>
                </a:solidFill>
              </a:rPr>
              <a:t>Está en proceso la comparación con eclipses anteriores</a:t>
            </a:r>
          </a:p>
        </p:txBody>
      </p:sp>
    </p:spTree>
    <p:extLst>
      <p:ext uri="{BB962C8B-B14F-4D97-AF65-F5344CB8AC3E}">
        <p14:creationId xmlns:p14="http://schemas.microsoft.com/office/powerpoint/2010/main" val="3100024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293">
            <a:extLst>
              <a:ext uri="{FF2B5EF4-FFF2-40B4-BE49-F238E27FC236}">
                <a16:creationId xmlns:a16="http://schemas.microsoft.com/office/drawing/2014/main" id="{E7F033D9-930F-4F80-9320-E43D7B1FFD2F}"/>
              </a:ext>
            </a:extLst>
          </p:cNvPr>
          <p:cNvSpPr/>
          <p:nvPr/>
        </p:nvSpPr>
        <p:spPr>
          <a:xfrm>
            <a:off x="0" y="55176"/>
            <a:ext cx="51206399" cy="3758815"/>
          </a:xfrm>
          <a:prstGeom prst="rect">
            <a:avLst/>
          </a:prstGeom>
          <a:solidFill>
            <a:srgbClr val="EA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3741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6F75685-44E7-4935-8DB7-7638565CC59C}"/>
              </a:ext>
            </a:extLst>
          </p:cNvPr>
          <p:cNvSpPr/>
          <p:nvPr/>
        </p:nvSpPr>
        <p:spPr>
          <a:xfrm>
            <a:off x="-91395" y="-12233"/>
            <a:ext cx="5130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261568D7-DC0F-49EB-8493-734C893B3214}"/>
              </a:ext>
            </a:extLst>
          </p:cNvPr>
          <p:cNvSpPr txBox="1">
            <a:spLocks/>
          </p:cNvSpPr>
          <p:nvPr/>
        </p:nvSpPr>
        <p:spPr>
          <a:xfrm>
            <a:off x="9210675" y="371067"/>
            <a:ext cx="33712689" cy="881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30600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156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401" b="1" dirty="0">
                <a:solidFill>
                  <a:srgbClr val="002060"/>
                </a:solidFill>
              </a:rPr>
              <a:t>ESTUDIO DEL ÚLTIMO ECLIPSE CROMÓSFERICO DE ZETA AURIGAE, OTOÑO 2019</a:t>
            </a:r>
          </a:p>
        </p:txBody>
      </p:sp>
      <p:sp>
        <p:nvSpPr>
          <p:cNvPr id="20" name="Rectángulo 125">
            <a:extLst>
              <a:ext uri="{FF2B5EF4-FFF2-40B4-BE49-F238E27FC236}">
                <a16:creationId xmlns:a16="http://schemas.microsoft.com/office/drawing/2014/main" id="{F49AC189-D5C5-4B5D-BEE3-64FB237AAFB2}"/>
              </a:ext>
            </a:extLst>
          </p:cNvPr>
          <p:cNvSpPr/>
          <p:nvPr/>
        </p:nvSpPr>
        <p:spPr>
          <a:xfrm>
            <a:off x="-57150" y="3566787"/>
            <a:ext cx="5148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15">
                <a:extLst>
                  <a:ext uri="{FF2B5EF4-FFF2-40B4-BE49-F238E27FC236}">
                    <a16:creationId xmlns:a16="http://schemas.microsoft.com/office/drawing/2014/main" id="{B302C444-16D7-47F5-8F7D-6E560A837130}"/>
                  </a:ext>
                </a:extLst>
              </p:cNvPr>
              <p:cNvSpPr/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N.L. Oliveros-Gómez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dirty="0">
                    <a:solidFill>
                      <a:schemeClr val="tx2"/>
                    </a:solidFill>
                    <a:latin typeface="Bahnschrift" panose="020B0502040204020203" pitchFamily="34" charset="0"/>
                  </a:rPr>
                  <a:t>,</a:t>
                </a:r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K.-P </a:t>
                </a:r>
                <a:r>
                  <a:rPr lang="es-419" sz="4400" b="1" dirty="0" err="1">
                    <a:solidFill>
                      <a:schemeClr val="tx2"/>
                    </a:solidFill>
                  </a:rPr>
                  <a:t>Schröder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 , F. Rosas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, Luis A. Núñez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Halley UIS, GIRG, Escuela de Física, Facultad de Ciencias, Universidad Industrial de Santander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baseline="30000" dirty="0">
                  <a:solidFill>
                    <a:schemeClr val="tx2"/>
                  </a:solidFill>
                  <a:ea typeface="+mn-lt"/>
                  <a:cs typeface="+mn-lt"/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de Física Estelar, Facultad de Ciencias, Universidad de Guanajuato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Rectángulo 15">
                <a:extLst>
                  <a:ext uri="{FF2B5EF4-FFF2-40B4-BE49-F238E27FC236}">
                    <a16:creationId xmlns:a16="http://schemas.microsoft.com/office/drawing/2014/main" id="{B302C444-16D7-47F5-8F7D-6E560A837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  <a:blipFill>
                <a:blip r:embed="rId2"/>
                <a:stretch>
                  <a:fillRect t="-6461" b="-1264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ángulo: esquinas redondeadas 21">
            <a:extLst>
              <a:ext uri="{FF2B5EF4-FFF2-40B4-BE49-F238E27FC236}">
                <a16:creationId xmlns:a16="http://schemas.microsoft.com/office/drawing/2014/main" id="{2CEA8149-C542-457E-A841-91437205F56B}"/>
              </a:ext>
            </a:extLst>
          </p:cNvPr>
          <p:cNvSpPr/>
          <p:nvPr/>
        </p:nvSpPr>
        <p:spPr>
          <a:xfrm>
            <a:off x="731520" y="4158992"/>
            <a:ext cx="29158938" cy="5486154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1" name="Título 74">
            <a:extLst>
              <a:ext uri="{FF2B5EF4-FFF2-40B4-BE49-F238E27FC236}">
                <a16:creationId xmlns:a16="http://schemas.microsoft.com/office/drawing/2014/main" id="{1680CCCC-DEC8-472C-8321-94CE7DC16D9C}"/>
              </a:ext>
            </a:extLst>
          </p:cNvPr>
          <p:cNvSpPr txBox="1">
            <a:spLocks/>
          </p:cNvSpPr>
          <p:nvPr/>
        </p:nvSpPr>
        <p:spPr>
          <a:xfrm>
            <a:off x="1327676" y="4213711"/>
            <a:ext cx="10071844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SISTEMAS ESTELARES BINARIOS</a:t>
            </a:r>
          </a:p>
        </p:txBody>
      </p:sp>
      <p:sp>
        <p:nvSpPr>
          <p:cNvPr id="47" name="Rectángulo: esquinas redondeadas 21">
            <a:extLst>
              <a:ext uri="{FF2B5EF4-FFF2-40B4-BE49-F238E27FC236}">
                <a16:creationId xmlns:a16="http://schemas.microsoft.com/office/drawing/2014/main" id="{7186F3F9-9124-419D-9F1E-50282637A0DF}"/>
              </a:ext>
            </a:extLst>
          </p:cNvPr>
          <p:cNvSpPr/>
          <p:nvPr/>
        </p:nvSpPr>
        <p:spPr>
          <a:xfrm>
            <a:off x="30448336" y="22739119"/>
            <a:ext cx="20413993" cy="56932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9" name="Título 74">
            <a:extLst>
              <a:ext uri="{FF2B5EF4-FFF2-40B4-BE49-F238E27FC236}">
                <a16:creationId xmlns:a16="http://schemas.microsoft.com/office/drawing/2014/main" id="{30D697FB-4D8E-4E5B-9C93-8E9CC779BBB5}"/>
              </a:ext>
            </a:extLst>
          </p:cNvPr>
          <p:cNvSpPr txBox="1">
            <a:spLocks/>
          </p:cNvSpPr>
          <p:nvPr/>
        </p:nvSpPr>
        <p:spPr>
          <a:xfrm>
            <a:off x="30857302" y="22882137"/>
            <a:ext cx="6788070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CONCLUSIONES</a:t>
            </a:r>
          </a:p>
        </p:txBody>
      </p:sp>
      <p:pic>
        <p:nvPicPr>
          <p:cNvPr id="1028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C0DB910D-2D3A-4BFA-B2A5-C2338C2C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36" y="108790"/>
            <a:ext cx="6509024" cy="26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447DCA6-86AD-4122-805F-DD086D44B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451" y="259122"/>
            <a:ext cx="10426087" cy="3548002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CA62928-2366-4AAC-B891-FA52AAEF7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17" y="492110"/>
            <a:ext cx="5859659" cy="2747138"/>
          </a:xfrm>
          <a:prstGeom prst="rect">
            <a:avLst/>
          </a:prstGeom>
        </p:spPr>
      </p:pic>
      <p:pic>
        <p:nvPicPr>
          <p:cNvPr id="7" name="Picture 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DFDC751-D1E3-4223-A9A1-08C0BC9CF5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812318" y="4953614"/>
            <a:ext cx="16896108" cy="2777736"/>
          </a:xfrm>
          <a:prstGeom prst="rect">
            <a:avLst/>
          </a:prstGeom>
        </p:spPr>
      </p:pic>
      <p:sp>
        <p:nvSpPr>
          <p:cNvPr id="8" name="Título 74">
            <a:extLst>
              <a:ext uri="{FF2B5EF4-FFF2-40B4-BE49-F238E27FC236}">
                <a16:creationId xmlns:a16="http://schemas.microsoft.com/office/drawing/2014/main" id="{8F1E5FF2-3954-4C89-8D6C-DD9E68872D1C}"/>
              </a:ext>
            </a:extLst>
          </p:cNvPr>
          <p:cNvSpPr txBox="1">
            <a:spLocks/>
          </p:cNvSpPr>
          <p:nvPr/>
        </p:nvSpPr>
        <p:spPr>
          <a:xfrm>
            <a:off x="1327394" y="7285485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34BF3C47-2DE1-4959-A447-E5DF0DFEF66E}"/>
              </a:ext>
            </a:extLst>
          </p:cNvPr>
          <p:cNvSpPr txBox="1">
            <a:spLocks/>
          </p:cNvSpPr>
          <p:nvPr/>
        </p:nvSpPr>
        <p:spPr>
          <a:xfrm>
            <a:off x="1303152" y="8178342"/>
            <a:ext cx="17227922" cy="11819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7F31B1-6045-495B-A183-D4594A20239F}"/>
              </a:ext>
            </a:extLst>
          </p:cNvPr>
          <p:cNvGrpSpPr/>
          <p:nvPr/>
        </p:nvGrpSpPr>
        <p:grpSpPr>
          <a:xfrm>
            <a:off x="16772577" y="4315517"/>
            <a:ext cx="12861167" cy="6737735"/>
            <a:chOff x="16827572" y="4096466"/>
            <a:chExt cx="12861167" cy="673773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C9209B1-F72E-40C0-8EB0-F63E9E5205D3}"/>
                </a:ext>
              </a:extLst>
            </p:cNvPr>
            <p:cNvGrpSpPr/>
            <p:nvPr/>
          </p:nvGrpSpPr>
          <p:grpSpPr>
            <a:xfrm>
              <a:off x="16827572" y="4841728"/>
              <a:ext cx="6342391" cy="5992473"/>
              <a:chOff x="-149327" y="-2822743"/>
              <a:chExt cx="12521119" cy="12492000"/>
            </a:xfrm>
          </p:grpSpPr>
          <p:pic>
            <p:nvPicPr>
              <p:cNvPr id="143" name="Picture 6" descr="Resultado de imagen para corona solar png">
                <a:extLst>
                  <a:ext uri="{FF2B5EF4-FFF2-40B4-BE49-F238E27FC236}">
                    <a16:creationId xmlns:a16="http://schemas.microsoft.com/office/drawing/2014/main" id="{4C58A0E5-60DA-445F-8A93-C631F6D41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9327" y="-2822743"/>
                <a:ext cx="12521119" cy="124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B2FF4292-7D23-498A-9265-219BFB728D12}"/>
                  </a:ext>
                </a:extLst>
              </p:cNvPr>
              <p:cNvSpPr/>
              <p:nvPr/>
            </p:nvSpPr>
            <p:spPr>
              <a:xfrm>
                <a:off x="2882683" y="198260"/>
                <a:ext cx="6453622" cy="6461480"/>
              </a:xfrm>
              <a:prstGeom prst="arc">
                <a:avLst>
                  <a:gd name="adj1" fmla="val 5400164"/>
                  <a:gd name="adj2" fmla="val 1617440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A23587B0-A65C-409A-8985-16D1BE302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15"/>
              <a:stretch/>
            </p:blipFill>
            <p:spPr>
              <a:xfrm>
                <a:off x="5183169" y="207825"/>
                <a:ext cx="4153136" cy="6461480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D219FD6-B275-4323-8CC4-73C5ECE0E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CAABB0-F189-47EA-8D95-648A7B4B8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64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26B5ED25-CDFB-4317-B3D3-0131AEB62A6A}"/>
                  </a:ext>
                </a:extLst>
              </p:cNvPr>
              <p:cNvSpPr/>
              <p:nvPr/>
            </p:nvSpPr>
            <p:spPr>
              <a:xfrm>
                <a:off x="4419436" y="1737000"/>
                <a:ext cx="3384000" cy="3384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8F569116-FD47-4296-AA97-FBC5E18BE028}"/>
                  </a:ext>
                </a:extLst>
              </p:cNvPr>
              <p:cNvSpPr/>
              <p:nvPr/>
            </p:nvSpPr>
            <p:spPr>
              <a:xfrm>
                <a:off x="5366683" y="2673000"/>
                <a:ext cx="1512000" cy="1512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F65DC72-0B26-4979-9C18-CB53CA85E2FB}"/>
                  </a:ext>
                </a:extLst>
              </p:cNvPr>
              <p:cNvGrpSpPr/>
              <p:nvPr/>
            </p:nvGrpSpPr>
            <p:grpSpPr>
              <a:xfrm>
                <a:off x="5723366" y="2673000"/>
                <a:ext cx="422597" cy="1512000"/>
                <a:chOff x="5202131" y="236891"/>
                <a:chExt cx="919137" cy="631551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75BDCCA-AC8F-4A93-A6C2-D90088939540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13063E0-E018-4ACC-9FCA-94A651FE1580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2A7E7C5B-2B17-4699-A426-BA6B1E991091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6835B98-7FAE-4277-AB0E-89300388A158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0358B94-C8FB-4E28-BAD7-3D991B40AA16}"/>
                  </a:ext>
                </a:extLst>
              </p:cNvPr>
              <p:cNvGrpSpPr/>
              <p:nvPr/>
            </p:nvGrpSpPr>
            <p:grpSpPr>
              <a:xfrm>
                <a:off x="5415127" y="1718479"/>
                <a:ext cx="758375" cy="3402521"/>
                <a:chOff x="5202131" y="236891"/>
                <a:chExt cx="919137" cy="631551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A60EE0D-B8BC-48B0-92B4-3C7C17BBA26A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C93A902-2529-44E0-BB14-F11D8C8F68A2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24C2994-5F50-4006-B421-DB7DCD1E0805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66C094D-CF49-45F9-86CD-D9DE309D39DA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A5051EC-B439-4ADF-8BB6-2AC8B266DE7B}"/>
                  </a:ext>
                </a:extLst>
              </p:cNvPr>
              <p:cNvGrpSpPr/>
              <p:nvPr/>
            </p:nvGrpSpPr>
            <p:grpSpPr>
              <a:xfrm>
                <a:off x="5066329" y="377069"/>
                <a:ext cx="503925" cy="2888418"/>
                <a:chOff x="5066329" y="377069"/>
                <a:chExt cx="503925" cy="2888418"/>
              </a:xfrm>
            </p:grpSpPr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7A3994F0-944C-41DB-B65F-BCCAC4F2964F}"/>
                    </a:ext>
                  </a:extLst>
                </p:cNvPr>
                <p:cNvSpPr/>
                <p:nvPr/>
              </p:nvSpPr>
              <p:spPr>
                <a:xfrm rot="10991415">
                  <a:off x="5143480" y="1559386"/>
                  <a:ext cx="139258" cy="116157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5" name="Isosceles Triangle 174">
                  <a:extLst>
                    <a:ext uri="{FF2B5EF4-FFF2-40B4-BE49-F238E27FC236}">
                      <a16:creationId xmlns:a16="http://schemas.microsoft.com/office/drawing/2014/main" id="{AAA81E9F-9D30-48E6-B437-93FF98A68D1A}"/>
                    </a:ext>
                  </a:extLst>
                </p:cNvPr>
                <p:cNvSpPr/>
                <p:nvPr/>
              </p:nvSpPr>
              <p:spPr>
                <a:xfrm rot="11319061">
                  <a:off x="5083584" y="779255"/>
                  <a:ext cx="350501" cy="1211741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EBF0B392-3989-492B-8CBE-CAFAA06E33D9}"/>
                    </a:ext>
                  </a:extLst>
                </p:cNvPr>
                <p:cNvSpPr/>
                <p:nvPr/>
              </p:nvSpPr>
              <p:spPr>
                <a:xfrm rot="11319061">
                  <a:off x="5066329" y="377069"/>
                  <a:ext cx="503925" cy="124475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4B67270-C905-4F24-978F-DE4C77FDF547}"/>
                    </a:ext>
                  </a:extLst>
                </p:cNvPr>
                <p:cNvCxnSpPr/>
                <p:nvPr/>
              </p:nvCxnSpPr>
              <p:spPr>
                <a:xfrm flipH="1">
                  <a:off x="5277162" y="1141092"/>
                  <a:ext cx="115979" cy="53737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BAE064D-6513-4670-BADA-351C3A285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54582" y="1353971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277F254-A796-419F-9229-85A9B3F53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3629" y="1685903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C6216ED-2348-4236-B817-821A5B702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9515" y="2131759"/>
                  <a:ext cx="63463" cy="595328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455D819-87CC-472E-850E-DFC9D537C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1438" y="2509424"/>
                  <a:ext cx="51371" cy="60287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F27BBDD-0683-487D-9114-C28CDD8CA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6026" y="2664998"/>
                  <a:ext cx="27222" cy="60048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31A95C8-066D-43F8-9460-995F69CE7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3287" y="2617373"/>
                  <a:ext cx="0" cy="60761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878686B0-5E9C-47D4-8245-2ED7435C7536}"/>
                  </a:ext>
                </a:extLst>
              </p:cNvPr>
              <p:cNvSpPr/>
              <p:nvPr/>
            </p:nvSpPr>
            <p:spPr>
              <a:xfrm>
                <a:off x="5150119" y="4034099"/>
                <a:ext cx="62541" cy="82452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6A97DB25-4DE7-46ED-8E17-F67195F7F905}"/>
                  </a:ext>
                </a:extLst>
              </p:cNvPr>
              <p:cNvSpPr/>
              <p:nvPr/>
            </p:nvSpPr>
            <p:spPr>
              <a:xfrm>
                <a:off x="5161104" y="4344784"/>
                <a:ext cx="76174" cy="83474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4F953670-D0BB-4D64-95A9-9713B5127F09}"/>
                  </a:ext>
                </a:extLst>
              </p:cNvPr>
              <p:cNvSpPr/>
              <p:nvPr/>
            </p:nvSpPr>
            <p:spPr>
              <a:xfrm>
                <a:off x="5149637" y="4687426"/>
                <a:ext cx="119023" cy="94939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88DD4424-8A8D-4849-909C-FEAAAA0E47D2}"/>
                  </a:ext>
                </a:extLst>
              </p:cNvPr>
              <p:cNvSpPr/>
              <p:nvPr/>
            </p:nvSpPr>
            <p:spPr>
              <a:xfrm>
                <a:off x="5076460" y="4834953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8CA9CA7C-5A0E-497A-B0F8-1810CFD87FD3}"/>
                  </a:ext>
                </a:extLst>
              </p:cNvPr>
              <p:cNvSpPr/>
              <p:nvPr/>
            </p:nvSpPr>
            <p:spPr>
              <a:xfrm>
                <a:off x="5114369" y="5285686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F833473A-F01C-4C54-9C8A-C230AEC68E04}"/>
                  </a:ext>
                </a:extLst>
              </p:cNvPr>
              <p:cNvSpPr/>
              <p:nvPr/>
            </p:nvSpPr>
            <p:spPr>
              <a:xfrm rot="20414577">
                <a:off x="5245581" y="5350381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35209B8A-D403-4CD0-9860-54DDE73F2D53}"/>
                  </a:ext>
                </a:extLst>
              </p:cNvPr>
              <p:cNvSpPr/>
              <p:nvPr/>
            </p:nvSpPr>
            <p:spPr>
              <a:xfrm rot="20414577">
                <a:off x="5431555" y="6070065"/>
                <a:ext cx="294879" cy="47100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126A02E-2520-4E28-A272-28B51CE13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2387" y="5317423"/>
                <a:ext cx="167122" cy="62553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D55BAAB-6840-40AA-ADA3-E36099DEA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095" y="5753100"/>
                <a:ext cx="150218" cy="35004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DE73346-3CC4-4727-88DE-8F79DFCB5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195" y="5499916"/>
                <a:ext cx="77078" cy="25318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2D08F7E-A3A5-47E3-90B6-0E7707479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18" y="5359588"/>
                <a:ext cx="50693" cy="2671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7A4CB52-3872-4622-B3E3-1931E0EA0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613" y="5174456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2ADD619-DF52-426B-9F76-B527578B3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644" y="4984451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A39474C-4C96-4252-8A9D-347E3F1C6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151" y="452966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5239CDA-3327-4972-B532-DBB9F72E5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992" y="420067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26BD003-8344-45AB-9EF2-BF152A6A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490" y="4194910"/>
                <a:ext cx="25239" cy="2638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DABA269-0695-4EAC-83E4-F9F1505699FF}"/>
                  </a:ext>
                </a:extLst>
              </p:cNvPr>
              <p:cNvGrpSpPr/>
              <p:nvPr/>
            </p:nvGrpSpPr>
            <p:grpSpPr>
              <a:xfrm>
                <a:off x="5183169" y="179740"/>
                <a:ext cx="900000" cy="6480000"/>
                <a:chOff x="5202131" y="236891"/>
                <a:chExt cx="919137" cy="6315519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EF4E09A1-6F99-4C70-BE33-0EAF453CB6B9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D30E0A1-49AC-4C4E-84BB-086C1476E9D4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9AE049C-2507-4689-80A9-CA143CB1DBB7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46C7FFD5-32F6-4C20-A860-88C5CB6B8A6D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30B18F-F0EE-466C-AF11-051B0CCFA15D}"/>
                </a:ext>
              </a:extLst>
            </p:cNvPr>
            <p:cNvGrpSpPr/>
            <p:nvPr/>
          </p:nvGrpSpPr>
          <p:grpSpPr>
            <a:xfrm>
              <a:off x="21566756" y="4096466"/>
              <a:ext cx="8121983" cy="5220450"/>
              <a:chOff x="21742379" y="4212477"/>
              <a:chExt cx="8121983" cy="522045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9EC770-4AF9-4223-AFC3-3308ABD4D80E}"/>
                  </a:ext>
                </a:extLst>
              </p:cNvPr>
              <p:cNvSpPr/>
              <p:nvPr/>
            </p:nvSpPr>
            <p:spPr>
              <a:xfrm>
                <a:off x="25812908" y="4848876"/>
                <a:ext cx="1865409" cy="4544478"/>
              </a:xfrm>
              <a:prstGeom prst="rect">
                <a:avLst/>
              </a:prstGeom>
              <a:gradFill>
                <a:gsLst>
                  <a:gs pos="1000">
                    <a:srgbClr val="3ED9F8"/>
                  </a:gs>
                  <a:gs pos="18000">
                    <a:srgbClr val="0D8BF3"/>
                  </a:gs>
                  <a:gs pos="39000">
                    <a:srgbClr val="0070C0"/>
                  </a:gs>
                  <a:gs pos="90000">
                    <a:srgbClr val="4E0CC4"/>
                  </a:gs>
                  <a:gs pos="68000">
                    <a:srgbClr val="2218E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>
                  <a:gradFill flip="none" rotWithShape="1">
                    <a:gsLst>
                      <a:gs pos="46002">
                        <a:srgbClr val="347EC8"/>
                      </a:gs>
                      <a:gs pos="16500">
                        <a:srgbClr val="974FAA"/>
                      </a:gs>
                      <a:gs pos="0">
                        <a:srgbClr val="D71785"/>
                      </a:gs>
                      <a:gs pos="42000">
                        <a:srgbClr val="5687CE"/>
                      </a:gs>
                      <a:gs pos="66000">
                        <a:srgbClr val="0070C0"/>
                      </a:gs>
                      <a:gs pos="100000">
                        <a:srgbClr val="002060"/>
                      </a:gs>
                    </a:gsLst>
                    <a:lin ang="10800000" scaled="1"/>
                    <a:tileRect/>
                  </a:gradFill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137BDE-DF95-4C34-9E8A-C31ED4BD3776}"/>
                  </a:ext>
                </a:extLst>
              </p:cNvPr>
              <p:cNvGrpSpPr/>
              <p:nvPr/>
            </p:nvGrpSpPr>
            <p:grpSpPr>
              <a:xfrm>
                <a:off x="21742379" y="4212477"/>
                <a:ext cx="8121983" cy="5220450"/>
                <a:chOff x="2410555" y="558463"/>
                <a:chExt cx="7837193" cy="5331547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F3CF1C3-5022-4CDB-8A81-807C559E20CC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1AE9694-2528-4994-A977-BBD430105AF7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E79015D-3A37-46A7-BC19-FC25E93AA34D}"/>
                    </a:ext>
                  </a:extLst>
                </p:cNvPr>
                <p:cNvSpPr txBox="1"/>
                <p:nvPr/>
              </p:nvSpPr>
              <p:spPr>
                <a:xfrm rot="16200000">
                  <a:off x="2950498" y="3316143"/>
                  <a:ext cx="22801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24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24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9314710-6245-4FBD-8700-4D4C4D236320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8180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484BEC9-BEE4-47A1-94D1-05CB0D56B825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2068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9B9691-51AC-4BBF-A430-5EE76C2077C3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0" name="Picture 2" descr="Resultado de imagen para atomo png">
                  <a:extLst>
                    <a:ext uri="{FF2B5EF4-FFF2-40B4-BE49-F238E27FC236}">
                      <a16:creationId xmlns:a16="http://schemas.microsoft.com/office/drawing/2014/main" id="{68A832E5-6687-413F-A431-43BCA778E9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 descr="Resultado de imagen para atomo png">
                  <a:extLst>
                    <a:ext uri="{FF2B5EF4-FFF2-40B4-BE49-F238E27FC236}">
                      <a16:creationId xmlns:a16="http://schemas.microsoft.com/office/drawing/2014/main" id="{07E199ED-28F6-4659-8A1F-FBFEF79E1D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 descr="Resultado de imagen para atomo png">
                  <a:extLst>
                    <a:ext uri="{FF2B5EF4-FFF2-40B4-BE49-F238E27FC236}">
                      <a16:creationId xmlns:a16="http://schemas.microsoft.com/office/drawing/2014/main" id="{BF16889F-F7D4-4E9D-A7C2-72B7FA6B2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 descr="Resultado de imagen para atomo png">
                  <a:extLst>
                    <a:ext uri="{FF2B5EF4-FFF2-40B4-BE49-F238E27FC236}">
                      <a16:creationId xmlns:a16="http://schemas.microsoft.com/office/drawing/2014/main" id="{4DD092AA-78F2-41CD-9826-1293ABB1F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Resultado de imagen para atomo png">
                  <a:extLst>
                    <a:ext uri="{FF2B5EF4-FFF2-40B4-BE49-F238E27FC236}">
                      <a16:creationId xmlns:a16="http://schemas.microsoft.com/office/drawing/2014/main" id="{C4952DC1-E8B0-425A-B67F-0E8EF09031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 descr="Resultado de imagen para atomo png">
                  <a:extLst>
                    <a:ext uri="{FF2B5EF4-FFF2-40B4-BE49-F238E27FC236}">
                      <a16:creationId xmlns:a16="http://schemas.microsoft.com/office/drawing/2014/main" id="{E204D4EC-F16F-4E9C-AC13-7F3085F36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 descr="Resultado de imagen para atomo png">
                  <a:extLst>
                    <a:ext uri="{FF2B5EF4-FFF2-40B4-BE49-F238E27FC236}">
                      <a16:creationId xmlns:a16="http://schemas.microsoft.com/office/drawing/2014/main" id="{6147FDA5-3A9A-46B2-9AAF-CBE805313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 descr="Resultado de imagen para atomo png">
                  <a:extLst>
                    <a:ext uri="{FF2B5EF4-FFF2-40B4-BE49-F238E27FC236}">
                      <a16:creationId xmlns:a16="http://schemas.microsoft.com/office/drawing/2014/main" id="{D9CAC81F-049B-491F-B9BA-075CAD5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2" descr="Resultado de imagen para atomo png">
                  <a:extLst>
                    <a:ext uri="{FF2B5EF4-FFF2-40B4-BE49-F238E27FC236}">
                      <a16:creationId xmlns:a16="http://schemas.microsoft.com/office/drawing/2014/main" id="{29B48F63-5F50-4CE8-A8C7-32083DAF90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 descr="Resultado de imagen para atomo png">
                  <a:extLst>
                    <a:ext uri="{FF2B5EF4-FFF2-40B4-BE49-F238E27FC236}">
                      <a16:creationId xmlns:a16="http://schemas.microsoft.com/office/drawing/2014/main" id="{84BC5FBA-D8BE-418A-AC94-4C6629340C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 descr="Resultado de imagen para atomo png">
                  <a:extLst>
                    <a:ext uri="{FF2B5EF4-FFF2-40B4-BE49-F238E27FC236}">
                      <a16:creationId xmlns:a16="http://schemas.microsoft.com/office/drawing/2014/main" id="{73072CF4-5D44-40EB-B765-F5B321EF56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Resultado de imagen para atomo png">
                  <a:extLst>
                    <a:ext uri="{FF2B5EF4-FFF2-40B4-BE49-F238E27FC236}">
                      <a16:creationId xmlns:a16="http://schemas.microsoft.com/office/drawing/2014/main" id="{7720931A-2AFC-4A40-982D-2F5A22E3EA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 descr="Resultado de imagen para atomo png">
                  <a:extLst>
                    <a:ext uri="{FF2B5EF4-FFF2-40B4-BE49-F238E27FC236}">
                      <a16:creationId xmlns:a16="http://schemas.microsoft.com/office/drawing/2014/main" id="{B70BE429-B96E-4A1B-969E-DB2ACFF956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 descr="Resultado de imagen para atomo png">
                  <a:extLst>
                    <a:ext uri="{FF2B5EF4-FFF2-40B4-BE49-F238E27FC236}">
                      <a16:creationId xmlns:a16="http://schemas.microsoft.com/office/drawing/2014/main" id="{9681B57A-6F03-4F67-9AEB-F4E3FC9A0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Resultado de imagen para atomo png">
                  <a:extLst>
                    <a:ext uri="{FF2B5EF4-FFF2-40B4-BE49-F238E27FC236}">
                      <a16:creationId xmlns:a16="http://schemas.microsoft.com/office/drawing/2014/main" id="{65665C7D-02B3-4AD1-8B46-9BB799122A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 descr="Resultado de imagen para atomo png">
                  <a:extLst>
                    <a:ext uri="{FF2B5EF4-FFF2-40B4-BE49-F238E27FC236}">
                      <a16:creationId xmlns:a16="http://schemas.microsoft.com/office/drawing/2014/main" id="{99225559-9FF9-4F80-BAC4-6717F2419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Resultado de imagen para atomo png">
                  <a:extLst>
                    <a:ext uri="{FF2B5EF4-FFF2-40B4-BE49-F238E27FC236}">
                      <a16:creationId xmlns:a16="http://schemas.microsoft.com/office/drawing/2014/main" id="{124E2BA3-602B-4B78-94BC-3DA9F211D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 descr="Resultado de imagen para atomo png">
                  <a:extLst>
                    <a:ext uri="{FF2B5EF4-FFF2-40B4-BE49-F238E27FC236}">
                      <a16:creationId xmlns:a16="http://schemas.microsoft.com/office/drawing/2014/main" id="{BBB925A8-2CBC-4AB9-A735-B45629BA29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Resultado de imagen para atomo png">
                  <a:extLst>
                    <a:ext uri="{FF2B5EF4-FFF2-40B4-BE49-F238E27FC236}">
                      <a16:creationId xmlns:a16="http://schemas.microsoft.com/office/drawing/2014/main" id="{3E1E4981-B9E2-4FFC-B279-D197C89A5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Resultado de imagen para atomo png">
                  <a:extLst>
                    <a:ext uri="{FF2B5EF4-FFF2-40B4-BE49-F238E27FC236}">
                      <a16:creationId xmlns:a16="http://schemas.microsoft.com/office/drawing/2014/main" id="{22C8701D-291C-4EE7-88D9-FBCAD313D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 descr="Resultado de imagen para atomo png">
                  <a:extLst>
                    <a:ext uri="{FF2B5EF4-FFF2-40B4-BE49-F238E27FC236}">
                      <a16:creationId xmlns:a16="http://schemas.microsoft.com/office/drawing/2014/main" id="{D5871C41-64E8-4047-B7CC-A42C49A39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Resultado de imagen para atomo png">
                  <a:extLst>
                    <a:ext uri="{FF2B5EF4-FFF2-40B4-BE49-F238E27FC236}">
                      <a16:creationId xmlns:a16="http://schemas.microsoft.com/office/drawing/2014/main" id="{A5ED26A4-1FF1-45B8-9AF2-13095A658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Resultado de imagen para atomo png">
                  <a:extLst>
                    <a:ext uri="{FF2B5EF4-FFF2-40B4-BE49-F238E27FC236}">
                      <a16:creationId xmlns:a16="http://schemas.microsoft.com/office/drawing/2014/main" id="{472C6F61-3888-40DD-8F3C-4CE87643D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 descr="Resultado de imagen para atomo png">
                  <a:extLst>
                    <a:ext uri="{FF2B5EF4-FFF2-40B4-BE49-F238E27FC236}">
                      <a16:creationId xmlns:a16="http://schemas.microsoft.com/office/drawing/2014/main" id="{8A8F38A3-22C2-45A0-AAEA-94D3A13F0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Resultado de imagen para atomo png">
                  <a:extLst>
                    <a:ext uri="{FF2B5EF4-FFF2-40B4-BE49-F238E27FC236}">
                      <a16:creationId xmlns:a16="http://schemas.microsoft.com/office/drawing/2014/main" id="{0ED48BB9-2E2E-4CDD-9485-A06DF0D78B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28A5978-B2D3-4ABF-874D-EE0A4C86B552}"/>
                    </a:ext>
                  </a:extLst>
                </p:cNvPr>
                <p:cNvSpPr/>
                <p:nvPr/>
              </p:nvSpPr>
              <p:spPr>
                <a:xfrm>
                  <a:off x="2410555" y="4088058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265EE16-9233-4284-93CC-A9CC46D0647B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2563770" y="1234306"/>
                  <a:ext cx="1212380" cy="2853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87F8E7D-E691-4339-9275-8538F2B2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1648" y="1094941"/>
                  <a:ext cx="2961895" cy="8982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28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45E4BE-0188-4B91-A1FC-5777A7392F76}"/>
                    </a:ext>
                  </a:extLst>
                </p:cNvPr>
                <p:cNvCxnSpPr>
                  <a:cxnSpLocks/>
                  <a:stCxn id="125" idx="2"/>
                </p:cNvCxnSpPr>
                <p:nvPr/>
              </p:nvCxnSpPr>
              <p:spPr>
                <a:xfrm>
                  <a:off x="2563770" y="4531271"/>
                  <a:ext cx="1198499" cy="13587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865D47D-79EC-42E3-A26E-C3F01A6026B1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A5896410-31AD-4B02-8113-E5FC3E25D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5BB62FD-885E-4811-8266-3CC616E609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2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39C74ABA-7282-4070-9A56-7DC4DA0E5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631624" y="3869889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4" name="Picture 2" descr="Resultado de imagen para atomo png">
                  <a:extLst>
                    <a:ext uri="{FF2B5EF4-FFF2-40B4-BE49-F238E27FC236}">
                      <a16:creationId xmlns:a16="http://schemas.microsoft.com/office/drawing/2014/main" id="{0E2F70DB-4C8D-4F6E-9583-4A5CB53E40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Resultado de imagen para atomo png">
                  <a:extLst>
                    <a:ext uri="{FF2B5EF4-FFF2-40B4-BE49-F238E27FC236}">
                      <a16:creationId xmlns:a16="http://schemas.microsoft.com/office/drawing/2014/main" id="{78B593E3-C6DA-42FC-A50C-0899F47C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5767CF64-96A6-43BE-B6D7-85E5E9180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D6C7368-C657-4FA5-A38F-F8F35BD6D1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102CEF2-02EF-4FFC-8567-4CC2422B37F2}"/>
                    </a:ext>
                  </a:extLst>
                </p:cNvPr>
                <p:cNvSpPr/>
                <p:nvPr/>
              </p:nvSpPr>
              <p:spPr>
                <a:xfrm rot="5400000">
                  <a:off x="5732777" y="3439556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75E8B5A-1E05-465F-9B42-2393B70ECF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3C5F4D3A-FC3A-47A9-85A0-933BB0909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90E6B80-662E-48E5-AC16-F443F781C259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64F65905-059C-45EF-AC07-E04901D11E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752737F0-8187-4AF4-99DC-3C5CF93EF9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AD6ECF07-F99D-4BF5-B003-579F59D42A0B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DAE06961-8872-473D-9447-4D6EBB388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35849047-94F2-4398-B128-AB2A6BE90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2" name="Título 74">
            <a:extLst>
              <a:ext uri="{FF2B5EF4-FFF2-40B4-BE49-F238E27FC236}">
                <a16:creationId xmlns:a16="http://schemas.microsoft.com/office/drawing/2014/main" id="{6299E6DF-D888-46EB-8177-97BE93ECF2F8}"/>
              </a:ext>
            </a:extLst>
          </p:cNvPr>
          <p:cNvSpPr txBox="1">
            <a:spLocks/>
          </p:cNvSpPr>
          <p:nvPr/>
        </p:nvSpPr>
        <p:spPr>
          <a:xfrm>
            <a:off x="32326081" y="4401698"/>
            <a:ext cx="7971155" cy="105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DATOS OBSERVACIONALES</a:t>
            </a:r>
          </a:p>
        </p:txBody>
      </p:sp>
      <p:sp>
        <p:nvSpPr>
          <p:cNvPr id="39" name="Rectángulo: esquinas redondeadas 154">
            <a:extLst>
              <a:ext uri="{FF2B5EF4-FFF2-40B4-BE49-F238E27FC236}">
                <a16:creationId xmlns:a16="http://schemas.microsoft.com/office/drawing/2014/main" id="{DEFF1491-52F4-4687-ADEC-E4F6E3CD21DC}"/>
              </a:ext>
            </a:extLst>
          </p:cNvPr>
          <p:cNvSpPr/>
          <p:nvPr/>
        </p:nvSpPr>
        <p:spPr>
          <a:xfrm>
            <a:off x="30217300" y="4140248"/>
            <a:ext cx="20645029" cy="1833871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39D07A4-9BFB-4E0D-AE34-E2947C13A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5" y="5448529"/>
            <a:ext cx="11381793" cy="5754411"/>
          </a:xfrm>
          <a:prstGeom prst="rect">
            <a:avLst/>
          </a:prstGeom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5E4F59FD-C2EA-49EF-AA98-7B99BCFD7E14}"/>
              </a:ext>
            </a:extLst>
          </p:cNvPr>
          <p:cNvSpPr txBox="1">
            <a:spLocks/>
          </p:cNvSpPr>
          <p:nvPr/>
        </p:nvSpPr>
        <p:spPr>
          <a:xfrm>
            <a:off x="44314369" y="5114903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83501-B3F2-4AA8-8EC9-12FBAD7321FA}"/>
              </a:ext>
            </a:extLst>
          </p:cNvPr>
          <p:cNvCxnSpPr>
            <a:cxnSpLocks/>
          </p:cNvCxnSpPr>
          <p:nvPr/>
        </p:nvCxnSpPr>
        <p:spPr>
          <a:xfrm flipH="1">
            <a:off x="42539194" y="5624003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74">
            <a:extLst>
              <a:ext uri="{FF2B5EF4-FFF2-40B4-BE49-F238E27FC236}">
                <a16:creationId xmlns:a16="http://schemas.microsoft.com/office/drawing/2014/main" id="{DACA6B7E-6EB1-4E4E-A115-DCF5A50EC21D}"/>
              </a:ext>
            </a:extLst>
          </p:cNvPr>
          <p:cNvSpPr txBox="1">
            <a:spLocks/>
          </p:cNvSpPr>
          <p:nvPr/>
        </p:nvSpPr>
        <p:spPr>
          <a:xfrm>
            <a:off x="42467701" y="5947164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16" name="Título 74">
            <a:extLst>
              <a:ext uri="{FF2B5EF4-FFF2-40B4-BE49-F238E27FC236}">
                <a16:creationId xmlns:a16="http://schemas.microsoft.com/office/drawing/2014/main" id="{911B3FA7-51B3-4A3A-8ADF-4394E404F744}"/>
              </a:ext>
            </a:extLst>
          </p:cNvPr>
          <p:cNvSpPr txBox="1">
            <a:spLocks/>
          </p:cNvSpPr>
          <p:nvPr/>
        </p:nvSpPr>
        <p:spPr>
          <a:xfrm>
            <a:off x="42382870" y="700929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A1244DC-10CD-495E-823D-3FCFC6CA6FBE}"/>
              </a:ext>
            </a:extLst>
          </p:cNvPr>
          <p:cNvCxnSpPr>
            <a:cxnSpLocks/>
          </p:cNvCxnSpPr>
          <p:nvPr/>
        </p:nvCxnSpPr>
        <p:spPr>
          <a:xfrm flipH="1">
            <a:off x="46396759" y="9567996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74">
            <a:extLst>
              <a:ext uri="{FF2B5EF4-FFF2-40B4-BE49-F238E27FC236}">
                <a16:creationId xmlns:a16="http://schemas.microsoft.com/office/drawing/2014/main" id="{DDFEABEC-438F-4791-BE1B-9684041455BA}"/>
              </a:ext>
            </a:extLst>
          </p:cNvPr>
          <p:cNvSpPr txBox="1">
            <a:spLocks/>
          </p:cNvSpPr>
          <p:nvPr/>
        </p:nvSpPr>
        <p:spPr>
          <a:xfrm>
            <a:off x="42428674" y="8999282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8" name="Título 74">
            <a:extLst>
              <a:ext uri="{FF2B5EF4-FFF2-40B4-BE49-F238E27FC236}">
                <a16:creationId xmlns:a16="http://schemas.microsoft.com/office/drawing/2014/main" id="{12EF2A41-A043-4763-B9FF-3369D02F80A8}"/>
              </a:ext>
            </a:extLst>
          </p:cNvPr>
          <p:cNvSpPr txBox="1">
            <a:spLocks/>
          </p:cNvSpPr>
          <p:nvPr/>
        </p:nvSpPr>
        <p:spPr>
          <a:xfrm>
            <a:off x="42418647" y="801544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24" name="Picture 2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802412D4-0C40-48C7-AEF3-57F728D554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47843130" y="4988137"/>
            <a:ext cx="1819740" cy="1273571"/>
          </a:xfrm>
          <a:prstGeom prst="rect">
            <a:avLst/>
          </a:prstGeom>
        </p:spPr>
      </p:pic>
      <p:pic>
        <p:nvPicPr>
          <p:cNvPr id="25" name="Picture 2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F7C17EC-CF33-4BEE-A1AF-64BA86608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7175997" y="5883606"/>
            <a:ext cx="1521283" cy="1540264"/>
          </a:xfrm>
          <a:prstGeom prst="rect">
            <a:avLst/>
          </a:prstGeom>
        </p:spPr>
      </p:pic>
      <p:pic>
        <p:nvPicPr>
          <p:cNvPr id="26" name="Picture 2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01CCF79-CA86-459E-BB7F-38DF29F0EB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9400929" y="6463062"/>
            <a:ext cx="1298575" cy="1619117"/>
          </a:xfrm>
          <a:prstGeom prst="rect">
            <a:avLst/>
          </a:prstGeom>
        </p:spPr>
      </p:pic>
      <p:pic>
        <p:nvPicPr>
          <p:cNvPr id="27" name="Picture 2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FF06D15C-32AF-48E2-9A34-1CA333FBAB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8130567" y="7811634"/>
            <a:ext cx="1488466" cy="1619117"/>
          </a:xfrm>
          <a:prstGeom prst="rect">
            <a:avLst/>
          </a:prstGeom>
        </p:spPr>
      </p:pic>
      <p:pic>
        <p:nvPicPr>
          <p:cNvPr id="28" name="Picture 27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593B2611-FD7B-4DA3-882C-C17740AB80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8405828" y="8960558"/>
            <a:ext cx="1952424" cy="1505455"/>
          </a:xfrm>
          <a:prstGeom prst="rect">
            <a:avLst/>
          </a:prstGeom>
        </p:spPr>
      </p:pic>
      <p:sp>
        <p:nvSpPr>
          <p:cNvPr id="29" name="Título 74">
            <a:extLst>
              <a:ext uri="{FF2B5EF4-FFF2-40B4-BE49-F238E27FC236}">
                <a16:creationId xmlns:a16="http://schemas.microsoft.com/office/drawing/2014/main" id="{513BE4B0-0597-4A8C-A01F-F0E0568A36CC}"/>
              </a:ext>
            </a:extLst>
          </p:cNvPr>
          <p:cNvSpPr txBox="1">
            <a:spLocks/>
          </p:cNvSpPr>
          <p:nvPr/>
        </p:nvSpPr>
        <p:spPr>
          <a:xfrm>
            <a:off x="42965874" y="10323372"/>
            <a:ext cx="7180808" cy="15661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ALTURA PROYECTADA DEL ECLIPSE: Geometría</a:t>
            </a:r>
          </a:p>
        </p:txBody>
      </p:sp>
      <p:sp>
        <p:nvSpPr>
          <p:cNvPr id="30" name="Título 74">
            <a:extLst>
              <a:ext uri="{FF2B5EF4-FFF2-40B4-BE49-F238E27FC236}">
                <a16:creationId xmlns:a16="http://schemas.microsoft.com/office/drawing/2014/main" id="{E3C26E24-38DF-43B3-9B1D-13626E6136F6}"/>
              </a:ext>
            </a:extLst>
          </p:cNvPr>
          <p:cNvSpPr txBox="1">
            <a:spLocks/>
          </p:cNvSpPr>
          <p:nvPr/>
        </p:nvSpPr>
        <p:spPr>
          <a:xfrm>
            <a:off x="30857302" y="11178964"/>
            <a:ext cx="9300127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Normalización del espectro</a:t>
            </a:r>
          </a:p>
        </p:txBody>
      </p:sp>
      <p:sp>
        <p:nvSpPr>
          <p:cNvPr id="236" name="Título 74">
            <a:extLst>
              <a:ext uri="{FF2B5EF4-FFF2-40B4-BE49-F238E27FC236}">
                <a16:creationId xmlns:a16="http://schemas.microsoft.com/office/drawing/2014/main" id="{46403908-6271-4987-B80F-4B8C30ADF118}"/>
              </a:ext>
            </a:extLst>
          </p:cNvPr>
          <p:cNvSpPr txBox="1">
            <a:spLocks/>
          </p:cNvSpPr>
          <p:nvPr/>
        </p:nvSpPr>
        <p:spPr>
          <a:xfrm>
            <a:off x="30857302" y="16579418"/>
            <a:ext cx="10328264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Sustracción de líneas </a:t>
            </a:r>
            <a:r>
              <a:rPr lang="es-CO" sz="5334" b="1" dirty="0" err="1">
                <a:solidFill>
                  <a:schemeClr val="tx2"/>
                </a:solidFill>
                <a:latin typeface="+mn-lt"/>
              </a:rPr>
              <a:t>cromosféricas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2" name="Título 74">
            <a:extLst>
              <a:ext uri="{FF2B5EF4-FFF2-40B4-BE49-F238E27FC236}">
                <a16:creationId xmlns:a16="http://schemas.microsoft.com/office/drawing/2014/main" id="{529EC141-F541-4787-AD9B-9B0330B42851}"/>
              </a:ext>
            </a:extLst>
          </p:cNvPr>
          <p:cNvSpPr txBox="1">
            <a:spLocks/>
          </p:cNvSpPr>
          <p:nvPr/>
        </p:nvSpPr>
        <p:spPr>
          <a:xfrm>
            <a:off x="17429914" y="3954683"/>
            <a:ext cx="6909376" cy="28720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Análisis de la densidad columnar en la cromósfera</a:t>
            </a:r>
          </a:p>
        </p:txBody>
      </p:sp>
      <p:sp>
        <p:nvSpPr>
          <p:cNvPr id="43" name="Título 74">
            <a:extLst>
              <a:ext uri="{FF2B5EF4-FFF2-40B4-BE49-F238E27FC236}">
                <a16:creationId xmlns:a16="http://schemas.microsoft.com/office/drawing/2014/main" id="{109ED80B-6859-44E8-BB0C-D902C4FA1CEC}"/>
              </a:ext>
            </a:extLst>
          </p:cNvPr>
          <p:cNvSpPr txBox="1">
            <a:spLocks/>
          </p:cNvSpPr>
          <p:nvPr/>
        </p:nvSpPr>
        <p:spPr>
          <a:xfrm>
            <a:off x="2432024" y="10280477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MODELO FÍSICO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C276DDE-E78B-4D91-BA88-9977FD1243E9}"/>
              </a:ext>
            </a:extLst>
          </p:cNvPr>
          <p:cNvGrpSpPr/>
          <p:nvPr/>
        </p:nvGrpSpPr>
        <p:grpSpPr>
          <a:xfrm>
            <a:off x="1262956" y="10779466"/>
            <a:ext cx="11971997" cy="5118719"/>
            <a:chOff x="249743" y="2042160"/>
            <a:chExt cx="12784086" cy="5266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0B35F43-3E3E-461F-8F4F-23634081C0ED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3600" b="0" dirty="0"/>
                </a:p>
                <a:p>
                  <a:endParaRPr lang="es-419" sz="3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4B93746-9C37-419E-B7F4-17AA65A73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F83C1357-C03C-4E8A-ABE3-782F962394D8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AF24917-C833-4A1F-AD44-C20B5EDC4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9F3C1F8-2CDF-4F00-B413-B7627BCFECAB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AF9E1BF7-1FB4-49EA-BE1D-619ED82B4629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5616F6-5CE4-4FB4-9F1A-55057DE2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380B5F5D-7938-4ED7-9494-F9B25CD6A826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0B515CB2-33EC-4DEC-9869-1EA6C0B026E8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4126EEA-0CA4-4A9A-9D5E-AB9CDCD56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E7A065F-1303-47EE-9846-2DA576860B70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6333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4000" dirty="0"/>
                <a:t>continuo</a:t>
              </a: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BF0F5BE-13BE-48A1-A245-DC5390F6A10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ED7AE1C-E28F-45B4-BA9F-76F1D2050201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8E59B15-7136-4D19-AE71-020675B10E0A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757E2D-78FC-4966-B37C-EC7A304B463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25672-0490-49B0-B0A3-D26285D8C8C2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709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DBA70DA-D807-4135-8C5B-E91D45B0A496}"/>
                </a:ext>
              </a:extLst>
            </p:cNvPr>
            <p:cNvSpPr txBox="1"/>
            <p:nvPr/>
          </p:nvSpPr>
          <p:spPr>
            <a:xfrm>
              <a:off x="5661621" y="5136658"/>
              <a:ext cx="2519424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36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7401CF0-D59F-4C0A-8DC8-246CC06C49BB}"/>
                </a:ext>
              </a:extLst>
            </p:cNvPr>
            <p:cNvSpPr txBox="1"/>
            <p:nvPr/>
          </p:nvSpPr>
          <p:spPr>
            <a:xfrm>
              <a:off x="10040994" y="3343741"/>
              <a:ext cx="1949347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3600" i="1" dirty="0">
                  <a:solidFill>
                    <a:srgbClr val="FF0000"/>
                  </a:solidFill>
                </a:rPr>
                <a:t> </a:t>
              </a:r>
              <a:r>
                <a:rPr lang="es-419" sz="3600" i="1" dirty="0" err="1">
                  <a:solidFill>
                    <a:srgbClr val="FF0000"/>
                  </a:solidFill>
                </a:rPr>
                <a:t>wings</a:t>
              </a:r>
              <a:endParaRPr lang="es-419" sz="3600" i="1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84DD9EC-0B96-45FE-A530-4B1BA7C9860D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2" name="Título 74">
            <a:extLst>
              <a:ext uri="{FF2B5EF4-FFF2-40B4-BE49-F238E27FC236}">
                <a16:creationId xmlns:a16="http://schemas.microsoft.com/office/drawing/2014/main" id="{64444BB3-D3DF-49E5-BAD3-00B6D5A938CD}"/>
              </a:ext>
            </a:extLst>
          </p:cNvPr>
          <p:cNvSpPr txBox="1">
            <a:spLocks/>
          </p:cNvSpPr>
          <p:nvPr/>
        </p:nvSpPr>
        <p:spPr>
          <a:xfrm>
            <a:off x="15571376" y="12458189"/>
            <a:ext cx="4052079" cy="17536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37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22 líneas Ti II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43BED2-15CE-43AB-AD10-F909FF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06" y="14966603"/>
            <a:ext cx="8954211" cy="67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19C815-A7C5-4707-B3A6-D7621C9EB4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86492" y="21654445"/>
            <a:ext cx="8954211" cy="6625313"/>
          </a:xfrm>
          <a:prstGeom prst="rect">
            <a:avLst/>
          </a:prstGeom>
        </p:spPr>
      </p:pic>
      <p:sp>
        <p:nvSpPr>
          <p:cNvPr id="45" name="Rectángulo: esquinas redondeadas 154">
            <a:extLst>
              <a:ext uri="{FF2B5EF4-FFF2-40B4-BE49-F238E27FC236}">
                <a16:creationId xmlns:a16="http://schemas.microsoft.com/office/drawing/2014/main" id="{489B812F-CD95-4525-BCCD-87E0B048A60A}"/>
              </a:ext>
            </a:extLst>
          </p:cNvPr>
          <p:cNvSpPr/>
          <p:nvPr/>
        </p:nvSpPr>
        <p:spPr>
          <a:xfrm>
            <a:off x="570666" y="10114884"/>
            <a:ext cx="29319791" cy="18196605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22" name="Título 74">
            <a:extLst>
              <a:ext uri="{FF2B5EF4-FFF2-40B4-BE49-F238E27FC236}">
                <a16:creationId xmlns:a16="http://schemas.microsoft.com/office/drawing/2014/main" id="{652F8366-52F3-4F11-B6F7-D496263EDF3E}"/>
              </a:ext>
            </a:extLst>
          </p:cNvPr>
          <p:cNvSpPr txBox="1">
            <a:spLocks/>
          </p:cNvSpPr>
          <p:nvPr/>
        </p:nvSpPr>
        <p:spPr>
          <a:xfrm>
            <a:off x="7462307" y="10985927"/>
            <a:ext cx="9337728" cy="7245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Líneas espectrales: 137</a:t>
            </a:r>
          </a:p>
        </p:txBody>
      </p:sp>
      <p:sp>
        <p:nvSpPr>
          <p:cNvPr id="233" name="Título 74">
            <a:extLst>
              <a:ext uri="{FF2B5EF4-FFF2-40B4-BE49-F238E27FC236}">
                <a16:creationId xmlns:a16="http://schemas.microsoft.com/office/drawing/2014/main" id="{26E14399-8F79-4005-8CA5-D394EF6689E0}"/>
              </a:ext>
            </a:extLst>
          </p:cNvPr>
          <p:cNvSpPr txBox="1">
            <a:spLocks/>
          </p:cNvSpPr>
          <p:nvPr/>
        </p:nvSpPr>
        <p:spPr>
          <a:xfrm>
            <a:off x="18260697" y="10185887"/>
            <a:ext cx="7157675" cy="11352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Curvas de crecimiento</a:t>
            </a:r>
          </a:p>
        </p:txBody>
      </p:sp>
      <p:sp>
        <p:nvSpPr>
          <p:cNvPr id="237" name="Título 74">
            <a:extLst>
              <a:ext uri="{FF2B5EF4-FFF2-40B4-BE49-F238E27FC236}">
                <a16:creationId xmlns:a16="http://schemas.microsoft.com/office/drawing/2014/main" id="{29F34BF9-05CA-4362-AD9E-C81F7DC4ADCA}"/>
              </a:ext>
            </a:extLst>
          </p:cNvPr>
          <p:cNvSpPr txBox="1">
            <a:spLocks/>
          </p:cNvSpPr>
          <p:nvPr/>
        </p:nvSpPr>
        <p:spPr>
          <a:xfrm>
            <a:off x="22882371" y="12420751"/>
            <a:ext cx="4052079" cy="17536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10 líneas Ti II</a:t>
            </a:r>
          </a:p>
        </p:txBody>
      </p:sp>
      <p:sp>
        <p:nvSpPr>
          <p:cNvPr id="238" name="Título 74">
            <a:extLst>
              <a:ext uri="{FF2B5EF4-FFF2-40B4-BE49-F238E27FC236}">
                <a16:creationId xmlns:a16="http://schemas.microsoft.com/office/drawing/2014/main" id="{E973C0F6-9170-432E-9A34-6B3EF6DAFB35}"/>
              </a:ext>
            </a:extLst>
          </p:cNvPr>
          <p:cNvSpPr txBox="1">
            <a:spLocks/>
          </p:cNvSpPr>
          <p:nvPr/>
        </p:nvSpPr>
        <p:spPr>
          <a:xfrm>
            <a:off x="16082416" y="11440997"/>
            <a:ext cx="3259772" cy="10646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BC0485-DE22-4BA7-B2BB-016C8F2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467" y="14859468"/>
            <a:ext cx="8281304" cy="131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4">
            <a:extLst>
              <a:ext uri="{FF2B5EF4-FFF2-40B4-BE49-F238E27FC236}">
                <a16:creationId xmlns:a16="http://schemas.microsoft.com/office/drawing/2014/main" id="{D57A5B30-9479-47D5-8942-6C66CC41E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239" y="14966603"/>
            <a:ext cx="8052793" cy="130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Título 74">
            <a:extLst>
              <a:ext uri="{FF2B5EF4-FFF2-40B4-BE49-F238E27FC236}">
                <a16:creationId xmlns:a16="http://schemas.microsoft.com/office/drawing/2014/main" id="{AA794465-16B8-4C74-AD25-F81392BC51A8}"/>
              </a:ext>
            </a:extLst>
          </p:cNvPr>
          <p:cNvSpPr txBox="1">
            <a:spLocks/>
          </p:cNvSpPr>
          <p:nvPr/>
        </p:nvSpPr>
        <p:spPr>
          <a:xfrm>
            <a:off x="23351836" y="11441523"/>
            <a:ext cx="3259772" cy="10646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950D2F-80F7-476B-B1E8-8725D0B9E49C}"/>
              </a:ext>
            </a:extLst>
          </p:cNvPr>
          <p:cNvSpPr txBox="1"/>
          <p:nvPr/>
        </p:nvSpPr>
        <p:spPr>
          <a:xfrm>
            <a:off x="14310465" y="16977261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5E8351D-81AD-4C98-9B72-1D62AE0CF42B}"/>
              </a:ext>
            </a:extLst>
          </p:cNvPr>
          <p:cNvSpPr txBox="1"/>
          <p:nvPr/>
        </p:nvSpPr>
        <p:spPr>
          <a:xfrm>
            <a:off x="22646287" y="16816396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1F1621C0-7930-4E31-9FAB-D3F1D7B4A329}"/>
              </a:ext>
            </a:extLst>
          </p:cNvPr>
          <p:cNvSpPr/>
          <p:nvPr/>
        </p:nvSpPr>
        <p:spPr>
          <a:xfrm>
            <a:off x="30217300" y="22548575"/>
            <a:ext cx="20989099" cy="6199849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9" name="Título 74">
            <a:extLst>
              <a:ext uri="{FF2B5EF4-FFF2-40B4-BE49-F238E27FC236}">
                <a16:creationId xmlns:a16="http://schemas.microsoft.com/office/drawing/2014/main" id="{2D1B6A5E-6358-463D-BD1E-C75DC3F04892}"/>
              </a:ext>
            </a:extLst>
          </p:cNvPr>
          <p:cNvSpPr txBox="1">
            <a:spLocks/>
          </p:cNvSpPr>
          <p:nvPr/>
        </p:nvSpPr>
        <p:spPr>
          <a:xfrm>
            <a:off x="31042563" y="23940237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Modelo de la densidad columnar y su gradiente radial de la cromosfera de zeta (ζ) 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ACTUAL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39CB96-BE2F-493C-9305-6D73C5D5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496" y="12271486"/>
            <a:ext cx="19806770" cy="47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DCF175-A4E7-4C7C-9760-302EAC8B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74" y="17698769"/>
            <a:ext cx="19605408" cy="47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ítulo 74">
            <a:extLst>
              <a:ext uri="{FF2B5EF4-FFF2-40B4-BE49-F238E27FC236}">
                <a16:creationId xmlns:a16="http://schemas.microsoft.com/office/drawing/2014/main" id="{9CAA3F65-BBC5-44B2-8F39-29BAFDB0B591}"/>
              </a:ext>
            </a:extLst>
          </p:cNvPr>
          <p:cNvSpPr txBox="1">
            <a:spLocks/>
          </p:cNvSpPr>
          <p:nvPr/>
        </p:nvSpPr>
        <p:spPr>
          <a:xfrm>
            <a:off x="31042563" y="25416151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Comparación para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variabilidad en escalas de tiempo de décadas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3" name="Título 74">
            <a:extLst>
              <a:ext uri="{FF2B5EF4-FFF2-40B4-BE49-F238E27FC236}">
                <a16:creationId xmlns:a16="http://schemas.microsoft.com/office/drawing/2014/main" id="{34882D5B-8F89-40A1-809B-6AE9C6A4F73A}"/>
              </a:ext>
            </a:extLst>
          </p:cNvPr>
          <p:cNvSpPr txBox="1">
            <a:spLocks/>
          </p:cNvSpPr>
          <p:nvPr/>
        </p:nvSpPr>
        <p:spPr>
          <a:xfrm>
            <a:off x="31195951" y="26876344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Revisión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de las propiedades físicas de la estrella gigante de ζ 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.</a:t>
            </a:r>
            <a:r>
              <a:rPr lang="es-419" sz="5400" b="1" dirty="0">
                <a:solidFill>
                  <a:schemeClr val="tx2"/>
                </a:solidFill>
                <a:latin typeface="+mn-lt"/>
              </a:rPr>
              <a:t> 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10" name="Picture 2" descr="Resultado de imagen para TELESCOPIO TIGRE">
            <a:extLst>
              <a:ext uri="{FF2B5EF4-FFF2-40B4-BE49-F238E27FC236}">
                <a16:creationId xmlns:a16="http://schemas.microsoft.com/office/drawing/2014/main" id="{DE802CED-0B7E-4C10-A198-5ED73B184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9653"/>
          <a:stretch/>
        </p:blipFill>
        <p:spPr bwMode="auto">
          <a:xfrm>
            <a:off x="40027480" y="549744"/>
            <a:ext cx="3092054" cy="27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 descr="Resultado de imagen para universidad liege">
            <a:extLst>
              <a:ext uri="{FF2B5EF4-FFF2-40B4-BE49-F238E27FC236}">
                <a16:creationId xmlns:a16="http://schemas.microsoft.com/office/drawing/2014/main" id="{5584F775-549B-4162-A0B5-44586BBB5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038" y="2116363"/>
            <a:ext cx="2688040" cy="11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6" descr="Resultado de imagen para universidad hamburgo logo">
            <a:extLst>
              <a:ext uri="{FF2B5EF4-FFF2-40B4-BE49-F238E27FC236}">
                <a16:creationId xmlns:a16="http://schemas.microsoft.com/office/drawing/2014/main" id="{C8960969-CA07-4CA3-9424-677F5CDEB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9315985" y="1838113"/>
            <a:ext cx="1528507" cy="15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22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C45A84-7B6A-49C7-963D-7262212A654C}"/>
              </a:ext>
            </a:extLst>
          </p:cNvPr>
          <p:cNvSpPr txBox="1"/>
          <p:nvPr/>
        </p:nvSpPr>
        <p:spPr>
          <a:xfrm>
            <a:off x="17810590" y="11363097"/>
            <a:ext cx="1580112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30000" dirty="0">
                <a:latin typeface="Freestyle Script" panose="030804020302050B0404" pitchFamily="66" charset="0"/>
              </a:rPr>
              <a:t>Muchas Gracias</a:t>
            </a:r>
          </a:p>
        </p:txBody>
      </p:sp>
      <p:pic>
        <p:nvPicPr>
          <p:cNvPr id="3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4E338A22-B486-447B-9EE6-2470BC379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1293" y="3904266"/>
            <a:ext cx="924752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1E04479-D27D-40C6-88FD-FBD22DBCF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" y="468774"/>
            <a:ext cx="15920275" cy="5417676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B549BBB-B45B-46A1-A67A-20754E402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2" y="5886450"/>
            <a:ext cx="8167383" cy="3829050"/>
          </a:xfrm>
          <a:prstGeom prst="rect">
            <a:avLst/>
          </a:prstGeom>
        </p:spPr>
      </p:pic>
      <p:pic>
        <p:nvPicPr>
          <p:cNvPr id="7" name="Picture 4" descr="Resultado de imagen para universidad liege">
            <a:extLst>
              <a:ext uri="{FF2B5EF4-FFF2-40B4-BE49-F238E27FC236}">
                <a16:creationId xmlns:a16="http://schemas.microsoft.com/office/drawing/2014/main" id="{0DAE32D7-E6E9-4E5E-AAEC-DD15A9C44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1259" y="4766413"/>
            <a:ext cx="4810869" cy="210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n para universidad hamburgo logo">
            <a:extLst>
              <a:ext uri="{FF2B5EF4-FFF2-40B4-BE49-F238E27FC236}">
                <a16:creationId xmlns:a16="http://schemas.microsoft.com/office/drawing/2014/main" id="{444A5357-BE03-4B47-A411-DE708F31FB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6944232" y="1250304"/>
            <a:ext cx="2675450" cy="271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459504A3-A4E9-4BD0-B844-166802A86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8194" y="-110718"/>
            <a:ext cx="9247520" cy="4026525"/>
          </a:xfrm>
          <a:prstGeom prst="rect">
            <a:avLst/>
          </a:prstGeom>
        </p:spPr>
      </p:pic>
      <p:sp>
        <p:nvSpPr>
          <p:cNvPr id="11" name="Título 74">
            <a:extLst>
              <a:ext uri="{FF2B5EF4-FFF2-40B4-BE49-F238E27FC236}">
                <a16:creationId xmlns:a16="http://schemas.microsoft.com/office/drawing/2014/main" id="{BEB57D37-4BFA-48E5-AFCB-80F49DE97C2D}"/>
              </a:ext>
            </a:extLst>
          </p:cNvPr>
          <p:cNvSpPr txBox="1">
            <a:spLocks/>
          </p:cNvSpPr>
          <p:nvPr/>
        </p:nvSpPr>
        <p:spPr>
          <a:xfrm>
            <a:off x="19514888" y="22468536"/>
            <a:ext cx="12392524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tx2"/>
                </a:solidFill>
                <a:latin typeface="+mn-lt"/>
              </a:rPr>
              <a:t>onatalialucia@gmail.com</a:t>
            </a:r>
          </a:p>
        </p:txBody>
      </p:sp>
    </p:spTree>
    <p:extLst>
      <p:ext uri="{BB962C8B-B14F-4D97-AF65-F5344CB8AC3E}">
        <p14:creationId xmlns:p14="http://schemas.microsoft.com/office/powerpoint/2010/main" val="194864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293">
            <a:extLst>
              <a:ext uri="{FF2B5EF4-FFF2-40B4-BE49-F238E27FC236}">
                <a16:creationId xmlns:a16="http://schemas.microsoft.com/office/drawing/2014/main" id="{E7F033D9-930F-4F80-9320-E43D7B1FFD2F}"/>
              </a:ext>
            </a:extLst>
          </p:cNvPr>
          <p:cNvSpPr/>
          <p:nvPr/>
        </p:nvSpPr>
        <p:spPr>
          <a:xfrm>
            <a:off x="0" y="55176"/>
            <a:ext cx="51206399" cy="3758815"/>
          </a:xfrm>
          <a:prstGeom prst="rect">
            <a:avLst/>
          </a:prstGeom>
          <a:solidFill>
            <a:srgbClr val="EA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3741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6F75685-44E7-4935-8DB7-7638565CC59C}"/>
              </a:ext>
            </a:extLst>
          </p:cNvPr>
          <p:cNvSpPr/>
          <p:nvPr/>
        </p:nvSpPr>
        <p:spPr>
          <a:xfrm>
            <a:off x="-91395" y="-12233"/>
            <a:ext cx="5130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261568D7-DC0F-49EB-8493-734C893B3214}"/>
              </a:ext>
            </a:extLst>
          </p:cNvPr>
          <p:cNvSpPr txBox="1">
            <a:spLocks/>
          </p:cNvSpPr>
          <p:nvPr/>
        </p:nvSpPr>
        <p:spPr>
          <a:xfrm>
            <a:off x="9210675" y="371067"/>
            <a:ext cx="33712689" cy="881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30600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156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401" b="1" dirty="0">
                <a:solidFill>
                  <a:srgbClr val="002060"/>
                </a:solidFill>
              </a:rPr>
              <a:t>ESTUDIO DEL ÚLTIMO ECLIPSE CROMÓSFERICO DE ZETA AURIGAE, OTOÑO 2019</a:t>
            </a:r>
          </a:p>
        </p:txBody>
      </p:sp>
      <p:sp>
        <p:nvSpPr>
          <p:cNvPr id="20" name="Rectángulo 125">
            <a:extLst>
              <a:ext uri="{FF2B5EF4-FFF2-40B4-BE49-F238E27FC236}">
                <a16:creationId xmlns:a16="http://schemas.microsoft.com/office/drawing/2014/main" id="{F49AC189-D5C5-4B5D-BEE3-64FB237AAFB2}"/>
              </a:ext>
            </a:extLst>
          </p:cNvPr>
          <p:cNvSpPr/>
          <p:nvPr/>
        </p:nvSpPr>
        <p:spPr>
          <a:xfrm>
            <a:off x="-57150" y="3566787"/>
            <a:ext cx="5148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ángulo 15">
                <a:extLst>
                  <a:ext uri="{FF2B5EF4-FFF2-40B4-BE49-F238E27FC236}">
                    <a16:creationId xmlns:a16="http://schemas.microsoft.com/office/drawing/2014/main" id="{B302C444-16D7-47F5-8F7D-6E560A837130}"/>
                  </a:ext>
                </a:extLst>
              </p:cNvPr>
              <p:cNvSpPr/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N.L. Oliveros-Gómez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dirty="0">
                    <a:solidFill>
                      <a:schemeClr val="tx2"/>
                    </a:solidFill>
                    <a:latin typeface="Bahnschrift" panose="020B0502040204020203" pitchFamily="34" charset="0"/>
                  </a:rPr>
                  <a:t>,</a:t>
                </a:r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K.-P </a:t>
                </a:r>
                <a:r>
                  <a:rPr lang="es-419" sz="4400" b="1" dirty="0" err="1">
                    <a:solidFill>
                      <a:schemeClr val="tx2"/>
                    </a:solidFill>
                  </a:rPr>
                  <a:t>Schröder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 , F. Rosas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, Luis A. Núñez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Halley UIS, GIRG, Escuela de Física, Facultad de Ciencias, Universidad Industrial de Santander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baseline="30000" dirty="0">
                  <a:solidFill>
                    <a:schemeClr val="tx2"/>
                  </a:solidFill>
                  <a:ea typeface="+mn-lt"/>
                  <a:cs typeface="+mn-lt"/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de Física Estelar, Facultad de Ciencias, Universidad de Guanajuato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Rectángulo 15">
                <a:extLst>
                  <a:ext uri="{FF2B5EF4-FFF2-40B4-BE49-F238E27FC236}">
                    <a16:creationId xmlns:a16="http://schemas.microsoft.com/office/drawing/2014/main" id="{B302C444-16D7-47F5-8F7D-6E560A837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  <a:blipFill>
                <a:blip r:embed="rId2"/>
                <a:stretch>
                  <a:fillRect t="-6461" b="-1264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ángulo: esquinas redondeadas 21">
            <a:extLst>
              <a:ext uri="{FF2B5EF4-FFF2-40B4-BE49-F238E27FC236}">
                <a16:creationId xmlns:a16="http://schemas.microsoft.com/office/drawing/2014/main" id="{2CEA8149-C542-457E-A841-91437205F56B}"/>
              </a:ext>
            </a:extLst>
          </p:cNvPr>
          <p:cNvSpPr/>
          <p:nvPr/>
        </p:nvSpPr>
        <p:spPr>
          <a:xfrm>
            <a:off x="731520" y="4158992"/>
            <a:ext cx="29158938" cy="5486154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1" name="Título 74">
            <a:extLst>
              <a:ext uri="{FF2B5EF4-FFF2-40B4-BE49-F238E27FC236}">
                <a16:creationId xmlns:a16="http://schemas.microsoft.com/office/drawing/2014/main" id="{1680CCCC-DEC8-472C-8321-94CE7DC16D9C}"/>
              </a:ext>
            </a:extLst>
          </p:cNvPr>
          <p:cNvSpPr txBox="1">
            <a:spLocks/>
          </p:cNvSpPr>
          <p:nvPr/>
        </p:nvSpPr>
        <p:spPr>
          <a:xfrm>
            <a:off x="1327676" y="4213711"/>
            <a:ext cx="10071844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SISTEMAS ESTELARES BINARIOS</a:t>
            </a:r>
          </a:p>
        </p:txBody>
      </p:sp>
      <p:sp>
        <p:nvSpPr>
          <p:cNvPr id="47" name="Rectángulo: esquinas redondeadas 21">
            <a:extLst>
              <a:ext uri="{FF2B5EF4-FFF2-40B4-BE49-F238E27FC236}">
                <a16:creationId xmlns:a16="http://schemas.microsoft.com/office/drawing/2014/main" id="{7186F3F9-9124-419D-9F1E-50282637A0DF}"/>
              </a:ext>
            </a:extLst>
          </p:cNvPr>
          <p:cNvSpPr/>
          <p:nvPr/>
        </p:nvSpPr>
        <p:spPr>
          <a:xfrm>
            <a:off x="30448336" y="22739119"/>
            <a:ext cx="20413993" cy="56932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9" name="Título 74">
            <a:extLst>
              <a:ext uri="{FF2B5EF4-FFF2-40B4-BE49-F238E27FC236}">
                <a16:creationId xmlns:a16="http://schemas.microsoft.com/office/drawing/2014/main" id="{30D697FB-4D8E-4E5B-9C93-8E9CC779BBB5}"/>
              </a:ext>
            </a:extLst>
          </p:cNvPr>
          <p:cNvSpPr txBox="1">
            <a:spLocks/>
          </p:cNvSpPr>
          <p:nvPr/>
        </p:nvSpPr>
        <p:spPr>
          <a:xfrm>
            <a:off x="30857302" y="22882137"/>
            <a:ext cx="6788070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CONCLUSIONES</a:t>
            </a:r>
          </a:p>
        </p:txBody>
      </p:sp>
      <p:pic>
        <p:nvPicPr>
          <p:cNvPr id="1028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C0DB910D-2D3A-4BFA-B2A5-C2338C2C8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36" y="108790"/>
            <a:ext cx="6509024" cy="26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447DCA6-86AD-4122-805F-DD086D44B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451" y="259122"/>
            <a:ext cx="10426087" cy="3548002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CA62928-2366-4AAC-B891-FA52AAEF7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17" y="492110"/>
            <a:ext cx="5859659" cy="2747138"/>
          </a:xfrm>
          <a:prstGeom prst="rect">
            <a:avLst/>
          </a:prstGeom>
        </p:spPr>
      </p:pic>
      <p:pic>
        <p:nvPicPr>
          <p:cNvPr id="7" name="Picture 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DFDC751-D1E3-4223-A9A1-08C0BC9CF5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812318" y="4953614"/>
            <a:ext cx="16896108" cy="2777736"/>
          </a:xfrm>
          <a:prstGeom prst="rect">
            <a:avLst/>
          </a:prstGeom>
        </p:spPr>
      </p:pic>
      <p:sp>
        <p:nvSpPr>
          <p:cNvPr id="8" name="Título 74">
            <a:extLst>
              <a:ext uri="{FF2B5EF4-FFF2-40B4-BE49-F238E27FC236}">
                <a16:creationId xmlns:a16="http://schemas.microsoft.com/office/drawing/2014/main" id="{8F1E5FF2-3954-4C89-8D6C-DD9E68872D1C}"/>
              </a:ext>
            </a:extLst>
          </p:cNvPr>
          <p:cNvSpPr txBox="1">
            <a:spLocks/>
          </p:cNvSpPr>
          <p:nvPr/>
        </p:nvSpPr>
        <p:spPr>
          <a:xfrm>
            <a:off x="1327394" y="7285485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34BF3C47-2DE1-4959-A447-E5DF0DFEF66E}"/>
              </a:ext>
            </a:extLst>
          </p:cNvPr>
          <p:cNvSpPr txBox="1">
            <a:spLocks/>
          </p:cNvSpPr>
          <p:nvPr/>
        </p:nvSpPr>
        <p:spPr>
          <a:xfrm>
            <a:off x="1303152" y="8178342"/>
            <a:ext cx="17227922" cy="11819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7F31B1-6045-495B-A183-D4594A20239F}"/>
              </a:ext>
            </a:extLst>
          </p:cNvPr>
          <p:cNvGrpSpPr/>
          <p:nvPr/>
        </p:nvGrpSpPr>
        <p:grpSpPr>
          <a:xfrm>
            <a:off x="16772577" y="4315517"/>
            <a:ext cx="12861167" cy="6737735"/>
            <a:chOff x="16827572" y="4096466"/>
            <a:chExt cx="12861167" cy="673773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C9209B1-F72E-40C0-8EB0-F63E9E5205D3}"/>
                </a:ext>
              </a:extLst>
            </p:cNvPr>
            <p:cNvGrpSpPr/>
            <p:nvPr/>
          </p:nvGrpSpPr>
          <p:grpSpPr>
            <a:xfrm>
              <a:off x="16827572" y="4841728"/>
              <a:ext cx="6342391" cy="5992473"/>
              <a:chOff x="-149327" y="-2822743"/>
              <a:chExt cx="12521119" cy="12492000"/>
            </a:xfrm>
          </p:grpSpPr>
          <p:pic>
            <p:nvPicPr>
              <p:cNvPr id="143" name="Picture 6" descr="Resultado de imagen para corona solar png">
                <a:extLst>
                  <a:ext uri="{FF2B5EF4-FFF2-40B4-BE49-F238E27FC236}">
                    <a16:creationId xmlns:a16="http://schemas.microsoft.com/office/drawing/2014/main" id="{4C58A0E5-60DA-445F-8A93-C631F6D41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9327" y="-2822743"/>
                <a:ext cx="12521119" cy="124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B2FF4292-7D23-498A-9265-219BFB728D12}"/>
                  </a:ext>
                </a:extLst>
              </p:cNvPr>
              <p:cNvSpPr/>
              <p:nvPr/>
            </p:nvSpPr>
            <p:spPr>
              <a:xfrm>
                <a:off x="2882683" y="198260"/>
                <a:ext cx="6453622" cy="6461480"/>
              </a:xfrm>
              <a:prstGeom prst="arc">
                <a:avLst>
                  <a:gd name="adj1" fmla="val 5400164"/>
                  <a:gd name="adj2" fmla="val 1617440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A23587B0-A65C-409A-8985-16D1BE302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15"/>
              <a:stretch/>
            </p:blipFill>
            <p:spPr>
              <a:xfrm>
                <a:off x="5183169" y="207825"/>
                <a:ext cx="4153136" cy="6461480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D219FD6-B275-4323-8CC4-73C5ECE0E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CAABB0-F189-47EA-8D95-648A7B4B8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64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26B5ED25-CDFB-4317-B3D3-0131AEB62A6A}"/>
                  </a:ext>
                </a:extLst>
              </p:cNvPr>
              <p:cNvSpPr/>
              <p:nvPr/>
            </p:nvSpPr>
            <p:spPr>
              <a:xfrm>
                <a:off x="4419436" y="1737000"/>
                <a:ext cx="3384000" cy="3384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8F569116-FD47-4296-AA97-FBC5E18BE028}"/>
                  </a:ext>
                </a:extLst>
              </p:cNvPr>
              <p:cNvSpPr/>
              <p:nvPr/>
            </p:nvSpPr>
            <p:spPr>
              <a:xfrm>
                <a:off x="5366683" y="2673000"/>
                <a:ext cx="1512000" cy="1512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F65DC72-0B26-4979-9C18-CB53CA85E2FB}"/>
                  </a:ext>
                </a:extLst>
              </p:cNvPr>
              <p:cNvGrpSpPr/>
              <p:nvPr/>
            </p:nvGrpSpPr>
            <p:grpSpPr>
              <a:xfrm>
                <a:off x="5723366" y="2673000"/>
                <a:ext cx="422597" cy="1512000"/>
                <a:chOff x="5202131" y="236891"/>
                <a:chExt cx="919137" cy="631551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75BDCCA-AC8F-4A93-A6C2-D90088939540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13063E0-E018-4ACC-9FCA-94A651FE1580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2A7E7C5B-2B17-4699-A426-BA6B1E991091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6835B98-7FAE-4277-AB0E-89300388A158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0358B94-C8FB-4E28-BAD7-3D991B40AA16}"/>
                  </a:ext>
                </a:extLst>
              </p:cNvPr>
              <p:cNvGrpSpPr/>
              <p:nvPr/>
            </p:nvGrpSpPr>
            <p:grpSpPr>
              <a:xfrm>
                <a:off x="5415127" y="1718479"/>
                <a:ext cx="758375" cy="3402521"/>
                <a:chOff x="5202131" y="236891"/>
                <a:chExt cx="919137" cy="631551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A60EE0D-B8BC-48B0-92B4-3C7C17BBA26A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C93A902-2529-44E0-BB14-F11D8C8F68A2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24C2994-5F50-4006-B421-DB7DCD1E0805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66C094D-CF49-45F9-86CD-D9DE309D39DA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A5051EC-B439-4ADF-8BB6-2AC8B266DE7B}"/>
                  </a:ext>
                </a:extLst>
              </p:cNvPr>
              <p:cNvGrpSpPr/>
              <p:nvPr/>
            </p:nvGrpSpPr>
            <p:grpSpPr>
              <a:xfrm>
                <a:off x="5066329" y="377069"/>
                <a:ext cx="503925" cy="2888418"/>
                <a:chOff x="5066329" y="377069"/>
                <a:chExt cx="503925" cy="2888418"/>
              </a:xfrm>
            </p:grpSpPr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7A3994F0-944C-41DB-B65F-BCCAC4F2964F}"/>
                    </a:ext>
                  </a:extLst>
                </p:cNvPr>
                <p:cNvSpPr/>
                <p:nvPr/>
              </p:nvSpPr>
              <p:spPr>
                <a:xfrm rot="10991415">
                  <a:off x="5143480" y="1559386"/>
                  <a:ext cx="139258" cy="116157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5" name="Isosceles Triangle 174">
                  <a:extLst>
                    <a:ext uri="{FF2B5EF4-FFF2-40B4-BE49-F238E27FC236}">
                      <a16:creationId xmlns:a16="http://schemas.microsoft.com/office/drawing/2014/main" id="{AAA81E9F-9D30-48E6-B437-93FF98A68D1A}"/>
                    </a:ext>
                  </a:extLst>
                </p:cNvPr>
                <p:cNvSpPr/>
                <p:nvPr/>
              </p:nvSpPr>
              <p:spPr>
                <a:xfrm rot="11319061">
                  <a:off x="5083584" y="779255"/>
                  <a:ext cx="350501" cy="1211741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EBF0B392-3989-492B-8CBE-CAFAA06E33D9}"/>
                    </a:ext>
                  </a:extLst>
                </p:cNvPr>
                <p:cNvSpPr/>
                <p:nvPr/>
              </p:nvSpPr>
              <p:spPr>
                <a:xfrm rot="11319061">
                  <a:off x="5066329" y="377069"/>
                  <a:ext cx="503925" cy="124475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4B67270-C905-4F24-978F-DE4C77FDF547}"/>
                    </a:ext>
                  </a:extLst>
                </p:cNvPr>
                <p:cNvCxnSpPr/>
                <p:nvPr/>
              </p:nvCxnSpPr>
              <p:spPr>
                <a:xfrm flipH="1">
                  <a:off x="5277162" y="1141092"/>
                  <a:ext cx="115979" cy="53737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BAE064D-6513-4670-BADA-351C3A285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54582" y="1353971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277F254-A796-419F-9229-85A9B3F53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3629" y="1685903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C6216ED-2348-4236-B817-821A5B702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9515" y="2131759"/>
                  <a:ext cx="63463" cy="595328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455D819-87CC-472E-850E-DFC9D537C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1438" y="2509424"/>
                  <a:ext cx="51371" cy="60287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F27BBDD-0683-487D-9114-C28CDD8CA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6026" y="2664998"/>
                  <a:ext cx="27222" cy="60048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31A95C8-066D-43F8-9460-995F69CE7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3287" y="2617373"/>
                  <a:ext cx="0" cy="60761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878686B0-5E9C-47D4-8245-2ED7435C7536}"/>
                  </a:ext>
                </a:extLst>
              </p:cNvPr>
              <p:cNvSpPr/>
              <p:nvPr/>
            </p:nvSpPr>
            <p:spPr>
              <a:xfrm>
                <a:off x="5150119" y="4034099"/>
                <a:ext cx="62541" cy="82452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6A97DB25-4DE7-46ED-8E17-F67195F7F905}"/>
                  </a:ext>
                </a:extLst>
              </p:cNvPr>
              <p:cNvSpPr/>
              <p:nvPr/>
            </p:nvSpPr>
            <p:spPr>
              <a:xfrm>
                <a:off x="5161104" y="4344784"/>
                <a:ext cx="76174" cy="83474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4F953670-D0BB-4D64-95A9-9713B5127F09}"/>
                  </a:ext>
                </a:extLst>
              </p:cNvPr>
              <p:cNvSpPr/>
              <p:nvPr/>
            </p:nvSpPr>
            <p:spPr>
              <a:xfrm>
                <a:off x="5149637" y="4687426"/>
                <a:ext cx="119023" cy="94939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88DD4424-8A8D-4849-909C-FEAAAA0E47D2}"/>
                  </a:ext>
                </a:extLst>
              </p:cNvPr>
              <p:cNvSpPr/>
              <p:nvPr/>
            </p:nvSpPr>
            <p:spPr>
              <a:xfrm>
                <a:off x="5076460" y="4834953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8CA9CA7C-5A0E-497A-B0F8-1810CFD87FD3}"/>
                  </a:ext>
                </a:extLst>
              </p:cNvPr>
              <p:cNvSpPr/>
              <p:nvPr/>
            </p:nvSpPr>
            <p:spPr>
              <a:xfrm>
                <a:off x="5114369" y="5285686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F833473A-F01C-4C54-9C8A-C230AEC68E04}"/>
                  </a:ext>
                </a:extLst>
              </p:cNvPr>
              <p:cNvSpPr/>
              <p:nvPr/>
            </p:nvSpPr>
            <p:spPr>
              <a:xfrm rot="20414577">
                <a:off x="5245581" y="5350381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35209B8A-D403-4CD0-9860-54DDE73F2D53}"/>
                  </a:ext>
                </a:extLst>
              </p:cNvPr>
              <p:cNvSpPr/>
              <p:nvPr/>
            </p:nvSpPr>
            <p:spPr>
              <a:xfrm rot="20414577">
                <a:off x="5431555" y="6070065"/>
                <a:ext cx="294879" cy="47100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126A02E-2520-4E28-A272-28B51CE13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2387" y="5317423"/>
                <a:ext cx="167122" cy="62553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D55BAAB-6840-40AA-ADA3-E36099DEA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095" y="5753100"/>
                <a:ext cx="150218" cy="35004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DE73346-3CC4-4727-88DE-8F79DFCB5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195" y="5499916"/>
                <a:ext cx="77078" cy="25318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2D08F7E-A3A5-47E3-90B6-0E7707479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18" y="5359588"/>
                <a:ext cx="50693" cy="2671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7A4CB52-3872-4622-B3E3-1931E0EA0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613" y="5174456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2ADD619-DF52-426B-9F76-B527578B3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644" y="4984451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A39474C-4C96-4252-8A9D-347E3F1C6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151" y="452966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5239CDA-3327-4972-B532-DBB9F72E5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992" y="420067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26BD003-8344-45AB-9EF2-BF152A6A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490" y="4194910"/>
                <a:ext cx="25239" cy="2638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DABA269-0695-4EAC-83E4-F9F1505699FF}"/>
                  </a:ext>
                </a:extLst>
              </p:cNvPr>
              <p:cNvGrpSpPr/>
              <p:nvPr/>
            </p:nvGrpSpPr>
            <p:grpSpPr>
              <a:xfrm>
                <a:off x="5183169" y="179740"/>
                <a:ext cx="900000" cy="6480000"/>
                <a:chOff x="5202131" y="236891"/>
                <a:chExt cx="919137" cy="6315519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EF4E09A1-6F99-4C70-BE33-0EAF453CB6B9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D30E0A1-49AC-4C4E-84BB-086C1476E9D4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9AE049C-2507-4689-80A9-CA143CB1DBB7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46C7FFD5-32F6-4C20-A860-88C5CB6B8A6D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30B18F-F0EE-466C-AF11-051B0CCFA15D}"/>
                </a:ext>
              </a:extLst>
            </p:cNvPr>
            <p:cNvGrpSpPr/>
            <p:nvPr/>
          </p:nvGrpSpPr>
          <p:grpSpPr>
            <a:xfrm>
              <a:off x="21566756" y="4096466"/>
              <a:ext cx="8121983" cy="5220450"/>
              <a:chOff x="21742379" y="4212477"/>
              <a:chExt cx="8121983" cy="522045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9EC770-4AF9-4223-AFC3-3308ABD4D80E}"/>
                  </a:ext>
                </a:extLst>
              </p:cNvPr>
              <p:cNvSpPr/>
              <p:nvPr/>
            </p:nvSpPr>
            <p:spPr>
              <a:xfrm>
                <a:off x="25812908" y="4848876"/>
                <a:ext cx="1865409" cy="4544478"/>
              </a:xfrm>
              <a:prstGeom prst="rect">
                <a:avLst/>
              </a:prstGeom>
              <a:gradFill>
                <a:gsLst>
                  <a:gs pos="1000">
                    <a:srgbClr val="3ED9F8"/>
                  </a:gs>
                  <a:gs pos="18000">
                    <a:srgbClr val="0D8BF3"/>
                  </a:gs>
                  <a:gs pos="39000">
                    <a:srgbClr val="0070C0"/>
                  </a:gs>
                  <a:gs pos="90000">
                    <a:srgbClr val="4E0CC4"/>
                  </a:gs>
                  <a:gs pos="68000">
                    <a:srgbClr val="2218E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>
                  <a:gradFill flip="none" rotWithShape="1">
                    <a:gsLst>
                      <a:gs pos="46002">
                        <a:srgbClr val="347EC8"/>
                      </a:gs>
                      <a:gs pos="16500">
                        <a:srgbClr val="974FAA"/>
                      </a:gs>
                      <a:gs pos="0">
                        <a:srgbClr val="D71785"/>
                      </a:gs>
                      <a:gs pos="42000">
                        <a:srgbClr val="5687CE"/>
                      </a:gs>
                      <a:gs pos="66000">
                        <a:srgbClr val="0070C0"/>
                      </a:gs>
                      <a:gs pos="100000">
                        <a:srgbClr val="002060"/>
                      </a:gs>
                    </a:gsLst>
                    <a:lin ang="10800000" scaled="1"/>
                    <a:tileRect/>
                  </a:gradFill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137BDE-DF95-4C34-9E8A-C31ED4BD3776}"/>
                  </a:ext>
                </a:extLst>
              </p:cNvPr>
              <p:cNvGrpSpPr/>
              <p:nvPr/>
            </p:nvGrpSpPr>
            <p:grpSpPr>
              <a:xfrm>
                <a:off x="21742379" y="4212477"/>
                <a:ext cx="8121983" cy="5220450"/>
                <a:chOff x="2410555" y="558463"/>
                <a:chExt cx="7837193" cy="5331547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F3CF1C3-5022-4CDB-8A81-807C559E20CC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1AE9694-2528-4994-A977-BBD430105AF7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E79015D-3A37-46A7-BC19-FC25E93AA34D}"/>
                    </a:ext>
                  </a:extLst>
                </p:cNvPr>
                <p:cNvSpPr txBox="1"/>
                <p:nvPr/>
              </p:nvSpPr>
              <p:spPr>
                <a:xfrm rot="16200000">
                  <a:off x="2950498" y="3316143"/>
                  <a:ext cx="22801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24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24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9314710-6245-4FBD-8700-4D4C4D236320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8180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484BEC9-BEE4-47A1-94D1-05CB0D56B825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2068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9B9691-51AC-4BBF-A430-5EE76C2077C3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0" name="Picture 2" descr="Resultado de imagen para atomo png">
                  <a:extLst>
                    <a:ext uri="{FF2B5EF4-FFF2-40B4-BE49-F238E27FC236}">
                      <a16:creationId xmlns:a16="http://schemas.microsoft.com/office/drawing/2014/main" id="{68A832E5-6687-413F-A431-43BCA778E9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 descr="Resultado de imagen para atomo png">
                  <a:extLst>
                    <a:ext uri="{FF2B5EF4-FFF2-40B4-BE49-F238E27FC236}">
                      <a16:creationId xmlns:a16="http://schemas.microsoft.com/office/drawing/2014/main" id="{07E199ED-28F6-4659-8A1F-FBFEF79E1D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 descr="Resultado de imagen para atomo png">
                  <a:extLst>
                    <a:ext uri="{FF2B5EF4-FFF2-40B4-BE49-F238E27FC236}">
                      <a16:creationId xmlns:a16="http://schemas.microsoft.com/office/drawing/2014/main" id="{BF16889F-F7D4-4E9D-A7C2-72B7FA6B2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 descr="Resultado de imagen para atomo png">
                  <a:extLst>
                    <a:ext uri="{FF2B5EF4-FFF2-40B4-BE49-F238E27FC236}">
                      <a16:creationId xmlns:a16="http://schemas.microsoft.com/office/drawing/2014/main" id="{4DD092AA-78F2-41CD-9826-1293ABB1F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Resultado de imagen para atomo png">
                  <a:extLst>
                    <a:ext uri="{FF2B5EF4-FFF2-40B4-BE49-F238E27FC236}">
                      <a16:creationId xmlns:a16="http://schemas.microsoft.com/office/drawing/2014/main" id="{C4952DC1-E8B0-425A-B67F-0E8EF09031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 descr="Resultado de imagen para atomo png">
                  <a:extLst>
                    <a:ext uri="{FF2B5EF4-FFF2-40B4-BE49-F238E27FC236}">
                      <a16:creationId xmlns:a16="http://schemas.microsoft.com/office/drawing/2014/main" id="{E204D4EC-F16F-4E9C-AC13-7F3085F36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 descr="Resultado de imagen para atomo png">
                  <a:extLst>
                    <a:ext uri="{FF2B5EF4-FFF2-40B4-BE49-F238E27FC236}">
                      <a16:creationId xmlns:a16="http://schemas.microsoft.com/office/drawing/2014/main" id="{6147FDA5-3A9A-46B2-9AAF-CBE805313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 descr="Resultado de imagen para atomo png">
                  <a:extLst>
                    <a:ext uri="{FF2B5EF4-FFF2-40B4-BE49-F238E27FC236}">
                      <a16:creationId xmlns:a16="http://schemas.microsoft.com/office/drawing/2014/main" id="{D9CAC81F-049B-491F-B9BA-075CAD5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2" descr="Resultado de imagen para atomo png">
                  <a:extLst>
                    <a:ext uri="{FF2B5EF4-FFF2-40B4-BE49-F238E27FC236}">
                      <a16:creationId xmlns:a16="http://schemas.microsoft.com/office/drawing/2014/main" id="{29B48F63-5F50-4CE8-A8C7-32083DAF90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 descr="Resultado de imagen para atomo png">
                  <a:extLst>
                    <a:ext uri="{FF2B5EF4-FFF2-40B4-BE49-F238E27FC236}">
                      <a16:creationId xmlns:a16="http://schemas.microsoft.com/office/drawing/2014/main" id="{84BC5FBA-D8BE-418A-AC94-4C6629340C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 descr="Resultado de imagen para atomo png">
                  <a:extLst>
                    <a:ext uri="{FF2B5EF4-FFF2-40B4-BE49-F238E27FC236}">
                      <a16:creationId xmlns:a16="http://schemas.microsoft.com/office/drawing/2014/main" id="{73072CF4-5D44-40EB-B765-F5B321EF56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Resultado de imagen para atomo png">
                  <a:extLst>
                    <a:ext uri="{FF2B5EF4-FFF2-40B4-BE49-F238E27FC236}">
                      <a16:creationId xmlns:a16="http://schemas.microsoft.com/office/drawing/2014/main" id="{7720931A-2AFC-4A40-982D-2F5A22E3EA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 descr="Resultado de imagen para atomo png">
                  <a:extLst>
                    <a:ext uri="{FF2B5EF4-FFF2-40B4-BE49-F238E27FC236}">
                      <a16:creationId xmlns:a16="http://schemas.microsoft.com/office/drawing/2014/main" id="{B70BE429-B96E-4A1B-969E-DB2ACFF956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 descr="Resultado de imagen para atomo png">
                  <a:extLst>
                    <a:ext uri="{FF2B5EF4-FFF2-40B4-BE49-F238E27FC236}">
                      <a16:creationId xmlns:a16="http://schemas.microsoft.com/office/drawing/2014/main" id="{9681B57A-6F03-4F67-9AEB-F4E3FC9A0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Resultado de imagen para atomo png">
                  <a:extLst>
                    <a:ext uri="{FF2B5EF4-FFF2-40B4-BE49-F238E27FC236}">
                      <a16:creationId xmlns:a16="http://schemas.microsoft.com/office/drawing/2014/main" id="{65665C7D-02B3-4AD1-8B46-9BB799122A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 descr="Resultado de imagen para atomo png">
                  <a:extLst>
                    <a:ext uri="{FF2B5EF4-FFF2-40B4-BE49-F238E27FC236}">
                      <a16:creationId xmlns:a16="http://schemas.microsoft.com/office/drawing/2014/main" id="{99225559-9FF9-4F80-BAC4-6717F2419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Resultado de imagen para atomo png">
                  <a:extLst>
                    <a:ext uri="{FF2B5EF4-FFF2-40B4-BE49-F238E27FC236}">
                      <a16:creationId xmlns:a16="http://schemas.microsoft.com/office/drawing/2014/main" id="{124E2BA3-602B-4B78-94BC-3DA9F211D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 descr="Resultado de imagen para atomo png">
                  <a:extLst>
                    <a:ext uri="{FF2B5EF4-FFF2-40B4-BE49-F238E27FC236}">
                      <a16:creationId xmlns:a16="http://schemas.microsoft.com/office/drawing/2014/main" id="{BBB925A8-2CBC-4AB9-A735-B45629BA29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Resultado de imagen para atomo png">
                  <a:extLst>
                    <a:ext uri="{FF2B5EF4-FFF2-40B4-BE49-F238E27FC236}">
                      <a16:creationId xmlns:a16="http://schemas.microsoft.com/office/drawing/2014/main" id="{3E1E4981-B9E2-4FFC-B279-D197C89A5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Resultado de imagen para atomo png">
                  <a:extLst>
                    <a:ext uri="{FF2B5EF4-FFF2-40B4-BE49-F238E27FC236}">
                      <a16:creationId xmlns:a16="http://schemas.microsoft.com/office/drawing/2014/main" id="{22C8701D-291C-4EE7-88D9-FBCAD313D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 descr="Resultado de imagen para atomo png">
                  <a:extLst>
                    <a:ext uri="{FF2B5EF4-FFF2-40B4-BE49-F238E27FC236}">
                      <a16:creationId xmlns:a16="http://schemas.microsoft.com/office/drawing/2014/main" id="{D5871C41-64E8-4047-B7CC-A42C49A39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Resultado de imagen para atomo png">
                  <a:extLst>
                    <a:ext uri="{FF2B5EF4-FFF2-40B4-BE49-F238E27FC236}">
                      <a16:creationId xmlns:a16="http://schemas.microsoft.com/office/drawing/2014/main" id="{A5ED26A4-1FF1-45B8-9AF2-13095A658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Resultado de imagen para atomo png">
                  <a:extLst>
                    <a:ext uri="{FF2B5EF4-FFF2-40B4-BE49-F238E27FC236}">
                      <a16:creationId xmlns:a16="http://schemas.microsoft.com/office/drawing/2014/main" id="{472C6F61-3888-40DD-8F3C-4CE87643D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 descr="Resultado de imagen para atomo png">
                  <a:extLst>
                    <a:ext uri="{FF2B5EF4-FFF2-40B4-BE49-F238E27FC236}">
                      <a16:creationId xmlns:a16="http://schemas.microsoft.com/office/drawing/2014/main" id="{8A8F38A3-22C2-45A0-AAEA-94D3A13F0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Resultado de imagen para atomo png">
                  <a:extLst>
                    <a:ext uri="{FF2B5EF4-FFF2-40B4-BE49-F238E27FC236}">
                      <a16:creationId xmlns:a16="http://schemas.microsoft.com/office/drawing/2014/main" id="{0ED48BB9-2E2E-4CDD-9485-A06DF0D78B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28A5978-B2D3-4ABF-874D-EE0A4C86B552}"/>
                    </a:ext>
                  </a:extLst>
                </p:cNvPr>
                <p:cNvSpPr/>
                <p:nvPr/>
              </p:nvSpPr>
              <p:spPr>
                <a:xfrm>
                  <a:off x="2410555" y="4088058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265EE16-9233-4284-93CC-A9CC46D0647B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2563770" y="1234306"/>
                  <a:ext cx="1212380" cy="2853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87F8E7D-E691-4339-9275-8538F2B2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1648" y="1094941"/>
                  <a:ext cx="2961895" cy="8982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28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45E4BE-0188-4B91-A1FC-5777A7392F76}"/>
                    </a:ext>
                  </a:extLst>
                </p:cNvPr>
                <p:cNvCxnSpPr>
                  <a:cxnSpLocks/>
                  <a:stCxn id="125" idx="2"/>
                </p:cNvCxnSpPr>
                <p:nvPr/>
              </p:nvCxnSpPr>
              <p:spPr>
                <a:xfrm>
                  <a:off x="2563770" y="4531271"/>
                  <a:ext cx="1198499" cy="13587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865D47D-79EC-42E3-A26E-C3F01A6026B1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A5896410-31AD-4B02-8113-E5FC3E25D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5BB62FD-885E-4811-8266-3CC616E609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2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39C74ABA-7282-4070-9A56-7DC4DA0E5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631624" y="3869889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4" name="Picture 2" descr="Resultado de imagen para atomo png">
                  <a:extLst>
                    <a:ext uri="{FF2B5EF4-FFF2-40B4-BE49-F238E27FC236}">
                      <a16:creationId xmlns:a16="http://schemas.microsoft.com/office/drawing/2014/main" id="{0E2F70DB-4C8D-4F6E-9583-4A5CB53E40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Resultado de imagen para atomo png">
                  <a:extLst>
                    <a:ext uri="{FF2B5EF4-FFF2-40B4-BE49-F238E27FC236}">
                      <a16:creationId xmlns:a16="http://schemas.microsoft.com/office/drawing/2014/main" id="{78B593E3-C6DA-42FC-A50C-0899F47C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5767CF64-96A6-43BE-B6D7-85E5E9180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D6C7368-C657-4FA5-A38F-F8F35BD6D1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102CEF2-02EF-4FFC-8567-4CC2422B37F2}"/>
                    </a:ext>
                  </a:extLst>
                </p:cNvPr>
                <p:cNvSpPr/>
                <p:nvPr/>
              </p:nvSpPr>
              <p:spPr>
                <a:xfrm rot="5400000">
                  <a:off x="5732777" y="3439556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75E8B5A-1E05-465F-9B42-2393B70ECF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3C5F4D3A-FC3A-47A9-85A0-933BB0909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90E6B80-662E-48E5-AC16-F443F781C259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64F65905-059C-45EF-AC07-E04901D11E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752737F0-8187-4AF4-99DC-3C5CF93EF9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AD6ECF07-F99D-4BF5-B003-579F59D42A0B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DAE06961-8872-473D-9447-4D6EBB388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35849047-94F2-4398-B128-AB2A6BE90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2" name="Título 74">
            <a:extLst>
              <a:ext uri="{FF2B5EF4-FFF2-40B4-BE49-F238E27FC236}">
                <a16:creationId xmlns:a16="http://schemas.microsoft.com/office/drawing/2014/main" id="{6299E6DF-D888-46EB-8177-97BE93ECF2F8}"/>
              </a:ext>
            </a:extLst>
          </p:cNvPr>
          <p:cNvSpPr txBox="1">
            <a:spLocks/>
          </p:cNvSpPr>
          <p:nvPr/>
        </p:nvSpPr>
        <p:spPr>
          <a:xfrm>
            <a:off x="32326081" y="4401698"/>
            <a:ext cx="7971155" cy="105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DATOS OBSERVACIONALES</a:t>
            </a:r>
          </a:p>
        </p:txBody>
      </p:sp>
      <p:sp>
        <p:nvSpPr>
          <p:cNvPr id="39" name="Rectángulo: esquinas redondeadas 154">
            <a:extLst>
              <a:ext uri="{FF2B5EF4-FFF2-40B4-BE49-F238E27FC236}">
                <a16:creationId xmlns:a16="http://schemas.microsoft.com/office/drawing/2014/main" id="{DEFF1491-52F4-4687-ADEC-E4F6E3CD21DC}"/>
              </a:ext>
            </a:extLst>
          </p:cNvPr>
          <p:cNvSpPr/>
          <p:nvPr/>
        </p:nvSpPr>
        <p:spPr>
          <a:xfrm>
            <a:off x="30217300" y="4140248"/>
            <a:ext cx="20645029" cy="1833871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39D07A4-9BFB-4E0D-AE34-E2947C13A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5" y="5448529"/>
            <a:ext cx="11381793" cy="5754411"/>
          </a:xfrm>
          <a:prstGeom prst="rect">
            <a:avLst/>
          </a:prstGeom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5E4F59FD-C2EA-49EF-AA98-7B99BCFD7E14}"/>
              </a:ext>
            </a:extLst>
          </p:cNvPr>
          <p:cNvSpPr txBox="1">
            <a:spLocks/>
          </p:cNvSpPr>
          <p:nvPr/>
        </p:nvSpPr>
        <p:spPr>
          <a:xfrm>
            <a:off x="44314369" y="5114903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83501-B3F2-4AA8-8EC9-12FBAD7321FA}"/>
              </a:ext>
            </a:extLst>
          </p:cNvPr>
          <p:cNvCxnSpPr>
            <a:cxnSpLocks/>
          </p:cNvCxnSpPr>
          <p:nvPr/>
        </p:nvCxnSpPr>
        <p:spPr>
          <a:xfrm flipH="1">
            <a:off x="42539194" y="5624003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74">
            <a:extLst>
              <a:ext uri="{FF2B5EF4-FFF2-40B4-BE49-F238E27FC236}">
                <a16:creationId xmlns:a16="http://schemas.microsoft.com/office/drawing/2014/main" id="{DACA6B7E-6EB1-4E4E-A115-DCF5A50EC21D}"/>
              </a:ext>
            </a:extLst>
          </p:cNvPr>
          <p:cNvSpPr txBox="1">
            <a:spLocks/>
          </p:cNvSpPr>
          <p:nvPr/>
        </p:nvSpPr>
        <p:spPr>
          <a:xfrm>
            <a:off x="42467701" y="5947164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16" name="Título 74">
            <a:extLst>
              <a:ext uri="{FF2B5EF4-FFF2-40B4-BE49-F238E27FC236}">
                <a16:creationId xmlns:a16="http://schemas.microsoft.com/office/drawing/2014/main" id="{911B3FA7-51B3-4A3A-8ADF-4394E404F744}"/>
              </a:ext>
            </a:extLst>
          </p:cNvPr>
          <p:cNvSpPr txBox="1">
            <a:spLocks/>
          </p:cNvSpPr>
          <p:nvPr/>
        </p:nvSpPr>
        <p:spPr>
          <a:xfrm>
            <a:off x="42382870" y="700929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A1244DC-10CD-495E-823D-3FCFC6CA6FBE}"/>
              </a:ext>
            </a:extLst>
          </p:cNvPr>
          <p:cNvCxnSpPr>
            <a:cxnSpLocks/>
          </p:cNvCxnSpPr>
          <p:nvPr/>
        </p:nvCxnSpPr>
        <p:spPr>
          <a:xfrm flipH="1">
            <a:off x="46396759" y="9567996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74">
            <a:extLst>
              <a:ext uri="{FF2B5EF4-FFF2-40B4-BE49-F238E27FC236}">
                <a16:creationId xmlns:a16="http://schemas.microsoft.com/office/drawing/2014/main" id="{DDFEABEC-438F-4791-BE1B-9684041455BA}"/>
              </a:ext>
            </a:extLst>
          </p:cNvPr>
          <p:cNvSpPr txBox="1">
            <a:spLocks/>
          </p:cNvSpPr>
          <p:nvPr/>
        </p:nvSpPr>
        <p:spPr>
          <a:xfrm>
            <a:off x="42428674" y="8999282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8" name="Título 74">
            <a:extLst>
              <a:ext uri="{FF2B5EF4-FFF2-40B4-BE49-F238E27FC236}">
                <a16:creationId xmlns:a16="http://schemas.microsoft.com/office/drawing/2014/main" id="{12EF2A41-A043-4763-B9FF-3369D02F80A8}"/>
              </a:ext>
            </a:extLst>
          </p:cNvPr>
          <p:cNvSpPr txBox="1">
            <a:spLocks/>
          </p:cNvSpPr>
          <p:nvPr/>
        </p:nvSpPr>
        <p:spPr>
          <a:xfrm>
            <a:off x="42418647" y="801544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24" name="Picture 2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802412D4-0C40-48C7-AEF3-57F728D554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47843130" y="4988137"/>
            <a:ext cx="1819740" cy="1273571"/>
          </a:xfrm>
          <a:prstGeom prst="rect">
            <a:avLst/>
          </a:prstGeom>
        </p:spPr>
      </p:pic>
      <p:pic>
        <p:nvPicPr>
          <p:cNvPr id="25" name="Picture 2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F7C17EC-CF33-4BEE-A1AF-64BA86608C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7175997" y="5883606"/>
            <a:ext cx="1521283" cy="1540264"/>
          </a:xfrm>
          <a:prstGeom prst="rect">
            <a:avLst/>
          </a:prstGeom>
        </p:spPr>
      </p:pic>
      <p:pic>
        <p:nvPicPr>
          <p:cNvPr id="26" name="Picture 2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01CCF79-CA86-459E-BB7F-38DF29F0EB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9400929" y="6463062"/>
            <a:ext cx="1298575" cy="1619117"/>
          </a:xfrm>
          <a:prstGeom prst="rect">
            <a:avLst/>
          </a:prstGeom>
        </p:spPr>
      </p:pic>
      <p:pic>
        <p:nvPicPr>
          <p:cNvPr id="27" name="Picture 2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FF06D15C-32AF-48E2-9A34-1CA333FBAB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8130567" y="7811634"/>
            <a:ext cx="1488466" cy="1619117"/>
          </a:xfrm>
          <a:prstGeom prst="rect">
            <a:avLst/>
          </a:prstGeom>
        </p:spPr>
      </p:pic>
      <p:pic>
        <p:nvPicPr>
          <p:cNvPr id="28" name="Picture 27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593B2611-FD7B-4DA3-882C-C17740AB80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8405828" y="8960558"/>
            <a:ext cx="1952424" cy="1505455"/>
          </a:xfrm>
          <a:prstGeom prst="rect">
            <a:avLst/>
          </a:prstGeom>
        </p:spPr>
      </p:pic>
      <p:sp>
        <p:nvSpPr>
          <p:cNvPr id="29" name="Título 74">
            <a:extLst>
              <a:ext uri="{FF2B5EF4-FFF2-40B4-BE49-F238E27FC236}">
                <a16:creationId xmlns:a16="http://schemas.microsoft.com/office/drawing/2014/main" id="{513BE4B0-0597-4A8C-A01F-F0E0568A36CC}"/>
              </a:ext>
            </a:extLst>
          </p:cNvPr>
          <p:cNvSpPr txBox="1">
            <a:spLocks/>
          </p:cNvSpPr>
          <p:nvPr/>
        </p:nvSpPr>
        <p:spPr>
          <a:xfrm>
            <a:off x="42965874" y="10323372"/>
            <a:ext cx="7180808" cy="15661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ALTURA PROYECTADA DEL ECLIPSE: Geometría</a:t>
            </a:r>
          </a:p>
        </p:txBody>
      </p:sp>
      <p:sp>
        <p:nvSpPr>
          <p:cNvPr id="30" name="Título 74">
            <a:extLst>
              <a:ext uri="{FF2B5EF4-FFF2-40B4-BE49-F238E27FC236}">
                <a16:creationId xmlns:a16="http://schemas.microsoft.com/office/drawing/2014/main" id="{E3C26E24-38DF-43B3-9B1D-13626E6136F6}"/>
              </a:ext>
            </a:extLst>
          </p:cNvPr>
          <p:cNvSpPr txBox="1">
            <a:spLocks/>
          </p:cNvSpPr>
          <p:nvPr/>
        </p:nvSpPr>
        <p:spPr>
          <a:xfrm>
            <a:off x="30857302" y="11178964"/>
            <a:ext cx="9300127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Normalización del espectro</a:t>
            </a:r>
          </a:p>
        </p:txBody>
      </p:sp>
      <p:sp>
        <p:nvSpPr>
          <p:cNvPr id="236" name="Título 74">
            <a:extLst>
              <a:ext uri="{FF2B5EF4-FFF2-40B4-BE49-F238E27FC236}">
                <a16:creationId xmlns:a16="http://schemas.microsoft.com/office/drawing/2014/main" id="{46403908-6271-4987-B80F-4B8C30ADF118}"/>
              </a:ext>
            </a:extLst>
          </p:cNvPr>
          <p:cNvSpPr txBox="1">
            <a:spLocks/>
          </p:cNvSpPr>
          <p:nvPr/>
        </p:nvSpPr>
        <p:spPr>
          <a:xfrm>
            <a:off x="30857302" y="16579418"/>
            <a:ext cx="10328264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Sustracción de líneas </a:t>
            </a:r>
            <a:r>
              <a:rPr lang="es-CO" sz="5334" b="1" dirty="0" err="1">
                <a:solidFill>
                  <a:schemeClr val="tx2"/>
                </a:solidFill>
                <a:latin typeface="+mn-lt"/>
              </a:rPr>
              <a:t>cromosféricas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2" name="Título 74">
            <a:extLst>
              <a:ext uri="{FF2B5EF4-FFF2-40B4-BE49-F238E27FC236}">
                <a16:creationId xmlns:a16="http://schemas.microsoft.com/office/drawing/2014/main" id="{529EC141-F541-4787-AD9B-9B0330B42851}"/>
              </a:ext>
            </a:extLst>
          </p:cNvPr>
          <p:cNvSpPr txBox="1">
            <a:spLocks/>
          </p:cNvSpPr>
          <p:nvPr/>
        </p:nvSpPr>
        <p:spPr>
          <a:xfrm>
            <a:off x="17429914" y="3954683"/>
            <a:ext cx="6909376" cy="28720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Análisis de la densidad columnar en la cromósfera</a:t>
            </a:r>
          </a:p>
        </p:txBody>
      </p:sp>
      <p:sp>
        <p:nvSpPr>
          <p:cNvPr id="43" name="Título 74">
            <a:extLst>
              <a:ext uri="{FF2B5EF4-FFF2-40B4-BE49-F238E27FC236}">
                <a16:creationId xmlns:a16="http://schemas.microsoft.com/office/drawing/2014/main" id="{109ED80B-6859-44E8-BB0C-D902C4FA1CEC}"/>
              </a:ext>
            </a:extLst>
          </p:cNvPr>
          <p:cNvSpPr txBox="1">
            <a:spLocks/>
          </p:cNvSpPr>
          <p:nvPr/>
        </p:nvSpPr>
        <p:spPr>
          <a:xfrm>
            <a:off x="2432024" y="10280477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MODELO FÍSICO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C276DDE-E78B-4D91-BA88-9977FD1243E9}"/>
              </a:ext>
            </a:extLst>
          </p:cNvPr>
          <p:cNvGrpSpPr/>
          <p:nvPr/>
        </p:nvGrpSpPr>
        <p:grpSpPr>
          <a:xfrm>
            <a:off x="1262956" y="10779466"/>
            <a:ext cx="11971997" cy="5118719"/>
            <a:chOff x="249743" y="2042160"/>
            <a:chExt cx="12784086" cy="5266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0B35F43-3E3E-461F-8F4F-23634081C0ED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3600" b="0" dirty="0"/>
                </a:p>
                <a:p>
                  <a:endParaRPr lang="es-419" sz="3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4B93746-9C37-419E-B7F4-17AA65A73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F83C1357-C03C-4E8A-ABE3-782F962394D8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AF24917-C833-4A1F-AD44-C20B5EDC4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9F3C1F8-2CDF-4F00-B413-B7627BCFECAB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AF9E1BF7-1FB4-49EA-BE1D-619ED82B4629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5616F6-5CE4-4FB4-9F1A-55057DE2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380B5F5D-7938-4ED7-9494-F9B25CD6A826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0B515CB2-33EC-4DEC-9869-1EA6C0B026E8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4126EEA-0CA4-4A9A-9D5E-AB9CDCD56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E7A065F-1303-47EE-9846-2DA576860B70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6333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4000" dirty="0"/>
                <a:t>continuo</a:t>
              </a: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BF0F5BE-13BE-48A1-A245-DC5390F6A10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ED7AE1C-E28F-45B4-BA9F-76F1D2050201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8E59B15-7136-4D19-AE71-020675B10E0A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757E2D-78FC-4966-B37C-EC7A304B463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25672-0490-49B0-B0A3-D26285D8C8C2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709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DBA70DA-D807-4135-8C5B-E91D45B0A496}"/>
                </a:ext>
              </a:extLst>
            </p:cNvPr>
            <p:cNvSpPr txBox="1"/>
            <p:nvPr/>
          </p:nvSpPr>
          <p:spPr>
            <a:xfrm>
              <a:off x="5661621" y="5136658"/>
              <a:ext cx="2519424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36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7401CF0-D59F-4C0A-8DC8-246CC06C49BB}"/>
                </a:ext>
              </a:extLst>
            </p:cNvPr>
            <p:cNvSpPr txBox="1"/>
            <p:nvPr/>
          </p:nvSpPr>
          <p:spPr>
            <a:xfrm>
              <a:off x="10040994" y="3343741"/>
              <a:ext cx="1949347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3600" i="1" dirty="0">
                  <a:solidFill>
                    <a:srgbClr val="FF0000"/>
                  </a:solidFill>
                </a:rPr>
                <a:t> </a:t>
              </a:r>
              <a:r>
                <a:rPr lang="es-419" sz="3600" i="1" dirty="0" err="1">
                  <a:solidFill>
                    <a:srgbClr val="FF0000"/>
                  </a:solidFill>
                </a:rPr>
                <a:t>wings</a:t>
              </a:r>
              <a:endParaRPr lang="es-419" sz="3600" i="1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84DD9EC-0B96-45FE-A530-4B1BA7C9860D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2" name="Título 74">
            <a:extLst>
              <a:ext uri="{FF2B5EF4-FFF2-40B4-BE49-F238E27FC236}">
                <a16:creationId xmlns:a16="http://schemas.microsoft.com/office/drawing/2014/main" id="{64444BB3-D3DF-49E5-BAD3-00B6D5A938CD}"/>
              </a:ext>
            </a:extLst>
          </p:cNvPr>
          <p:cNvSpPr txBox="1">
            <a:spLocks/>
          </p:cNvSpPr>
          <p:nvPr/>
        </p:nvSpPr>
        <p:spPr>
          <a:xfrm>
            <a:off x="15571376" y="12458189"/>
            <a:ext cx="4052079" cy="17536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37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22 líneas Ti II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43BED2-15CE-43AB-AD10-F909FF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06" y="14966603"/>
            <a:ext cx="8954211" cy="67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19C815-A7C5-4707-B3A6-D7621C9EB4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86492" y="21654445"/>
            <a:ext cx="8954211" cy="6625313"/>
          </a:xfrm>
          <a:prstGeom prst="rect">
            <a:avLst/>
          </a:prstGeom>
        </p:spPr>
      </p:pic>
      <p:sp>
        <p:nvSpPr>
          <p:cNvPr id="45" name="Rectángulo: esquinas redondeadas 154">
            <a:extLst>
              <a:ext uri="{FF2B5EF4-FFF2-40B4-BE49-F238E27FC236}">
                <a16:creationId xmlns:a16="http://schemas.microsoft.com/office/drawing/2014/main" id="{489B812F-CD95-4525-BCCD-87E0B048A60A}"/>
              </a:ext>
            </a:extLst>
          </p:cNvPr>
          <p:cNvSpPr/>
          <p:nvPr/>
        </p:nvSpPr>
        <p:spPr>
          <a:xfrm>
            <a:off x="570666" y="10114884"/>
            <a:ext cx="29319791" cy="18196605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22" name="Título 74">
            <a:extLst>
              <a:ext uri="{FF2B5EF4-FFF2-40B4-BE49-F238E27FC236}">
                <a16:creationId xmlns:a16="http://schemas.microsoft.com/office/drawing/2014/main" id="{652F8366-52F3-4F11-B6F7-D496263EDF3E}"/>
              </a:ext>
            </a:extLst>
          </p:cNvPr>
          <p:cNvSpPr txBox="1">
            <a:spLocks/>
          </p:cNvSpPr>
          <p:nvPr/>
        </p:nvSpPr>
        <p:spPr>
          <a:xfrm>
            <a:off x="7462307" y="10985927"/>
            <a:ext cx="9337728" cy="7245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Líneas espectrales: 137</a:t>
            </a:r>
          </a:p>
        </p:txBody>
      </p:sp>
      <p:sp>
        <p:nvSpPr>
          <p:cNvPr id="233" name="Título 74">
            <a:extLst>
              <a:ext uri="{FF2B5EF4-FFF2-40B4-BE49-F238E27FC236}">
                <a16:creationId xmlns:a16="http://schemas.microsoft.com/office/drawing/2014/main" id="{26E14399-8F79-4005-8CA5-D394EF6689E0}"/>
              </a:ext>
            </a:extLst>
          </p:cNvPr>
          <p:cNvSpPr txBox="1">
            <a:spLocks/>
          </p:cNvSpPr>
          <p:nvPr/>
        </p:nvSpPr>
        <p:spPr>
          <a:xfrm>
            <a:off x="18260697" y="10185887"/>
            <a:ext cx="7157675" cy="11352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Curvas de crecimiento</a:t>
            </a:r>
          </a:p>
        </p:txBody>
      </p:sp>
      <p:sp>
        <p:nvSpPr>
          <p:cNvPr id="237" name="Título 74">
            <a:extLst>
              <a:ext uri="{FF2B5EF4-FFF2-40B4-BE49-F238E27FC236}">
                <a16:creationId xmlns:a16="http://schemas.microsoft.com/office/drawing/2014/main" id="{29F34BF9-05CA-4362-AD9E-C81F7DC4ADCA}"/>
              </a:ext>
            </a:extLst>
          </p:cNvPr>
          <p:cNvSpPr txBox="1">
            <a:spLocks/>
          </p:cNvSpPr>
          <p:nvPr/>
        </p:nvSpPr>
        <p:spPr>
          <a:xfrm>
            <a:off x="22882371" y="12420751"/>
            <a:ext cx="4052079" cy="17536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10 líneas Ti II</a:t>
            </a:r>
          </a:p>
        </p:txBody>
      </p:sp>
      <p:sp>
        <p:nvSpPr>
          <p:cNvPr id="238" name="Título 74">
            <a:extLst>
              <a:ext uri="{FF2B5EF4-FFF2-40B4-BE49-F238E27FC236}">
                <a16:creationId xmlns:a16="http://schemas.microsoft.com/office/drawing/2014/main" id="{E973C0F6-9170-432E-9A34-6B3EF6DAFB35}"/>
              </a:ext>
            </a:extLst>
          </p:cNvPr>
          <p:cNvSpPr txBox="1">
            <a:spLocks/>
          </p:cNvSpPr>
          <p:nvPr/>
        </p:nvSpPr>
        <p:spPr>
          <a:xfrm>
            <a:off x="16082416" y="11440997"/>
            <a:ext cx="3259772" cy="10646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BC0485-DE22-4BA7-B2BB-016C8F2AC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467" y="14859468"/>
            <a:ext cx="8281304" cy="131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4">
            <a:extLst>
              <a:ext uri="{FF2B5EF4-FFF2-40B4-BE49-F238E27FC236}">
                <a16:creationId xmlns:a16="http://schemas.microsoft.com/office/drawing/2014/main" id="{D57A5B30-9479-47D5-8942-6C66CC41E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239" y="14966603"/>
            <a:ext cx="8052793" cy="130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Título 74">
            <a:extLst>
              <a:ext uri="{FF2B5EF4-FFF2-40B4-BE49-F238E27FC236}">
                <a16:creationId xmlns:a16="http://schemas.microsoft.com/office/drawing/2014/main" id="{AA794465-16B8-4C74-AD25-F81392BC51A8}"/>
              </a:ext>
            </a:extLst>
          </p:cNvPr>
          <p:cNvSpPr txBox="1">
            <a:spLocks/>
          </p:cNvSpPr>
          <p:nvPr/>
        </p:nvSpPr>
        <p:spPr>
          <a:xfrm>
            <a:off x="23351836" y="11441523"/>
            <a:ext cx="3259772" cy="10646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950D2F-80F7-476B-B1E8-8725D0B9E49C}"/>
              </a:ext>
            </a:extLst>
          </p:cNvPr>
          <p:cNvSpPr txBox="1"/>
          <p:nvPr/>
        </p:nvSpPr>
        <p:spPr>
          <a:xfrm>
            <a:off x="14310465" y="16977261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5E8351D-81AD-4C98-9B72-1D62AE0CF42B}"/>
              </a:ext>
            </a:extLst>
          </p:cNvPr>
          <p:cNvSpPr txBox="1"/>
          <p:nvPr/>
        </p:nvSpPr>
        <p:spPr>
          <a:xfrm>
            <a:off x="22646287" y="16816396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sp>
        <p:nvSpPr>
          <p:cNvPr id="219" name="Título 74">
            <a:extLst>
              <a:ext uri="{FF2B5EF4-FFF2-40B4-BE49-F238E27FC236}">
                <a16:creationId xmlns:a16="http://schemas.microsoft.com/office/drawing/2014/main" id="{2D1B6A5E-6358-463D-BD1E-C75DC3F04892}"/>
              </a:ext>
            </a:extLst>
          </p:cNvPr>
          <p:cNvSpPr txBox="1">
            <a:spLocks/>
          </p:cNvSpPr>
          <p:nvPr/>
        </p:nvSpPr>
        <p:spPr>
          <a:xfrm>
            <a:off x="31042563" y="23940237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Modelo de la densidad columnar y su gradiente radial de la cromosfera de zeta (ζ) 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ACTUAL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39CB96-BE2F-493C-9305-6D73C5D5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496" y="12271486"/>
            <a:ext cx="19806770" cy="47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DCF175-A4E7-4C7C-9760-302EAC8B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74" y="17698769"/>
            <a:ext cx="19605408" cy="47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ítulo 74">
            <a:extLst>
              <a:ext uri="{FF2B5EF4-FFF2-40B4-BE49-F238E27FC236}">
                <a16:creationId xmlns:a16="http://schemas.microsoft.com/office/drawing/2014/main" id="{9CAA3F65-BBC5-44B2-8F39-29BAFDB0B591}"/>
              </a:ext>
            </a:extLst>
          </p:cNvPr>
          <p:cNvSpPr txBox="1">
            <a:spLocks/>
          </p:cNvSpPr>
          <p:nvPr/>
        </p:nvSpPr>
        <p:spPr>
          <a:xfrm>
            <a:off x="31042563" y="25416151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Comparación para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variabilidad en escalas de tiempo de décadas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3" name="Título 74">
            <a:extLst>
              <a:ext uri="{FF2B5EF4-FFF2-40B4-BE49-F238E27FC236}">
                <a16:creationId xmlns:a16="http://schemas.microsoft.com/office/drawing/2014/main" id="{34882D5B-8F89-40A1-809B-6AE9C6A4F73A}"/>
              </a:ext>
            </a:extLst>
          </p:cNvPr>
          <p:cNvSpPr txBox="1">
            <a:spLocks/>
          </p:cNvSpPr>
          <p:nvPr/>
        </p:nvSpPr>
        <p:spPr>
          <a:xfrm>
            <a:off x="31195951" y="26876344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Revisión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de las propiedades físicas de la estrella gigante de ζ 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.</a:t>
            </a:r>
            <a:r>
              <a:rPr lang="es-419" sz="5400" b="1" dirty="0">
                <a:solidFill>
                  <a:schemeClr val="tx2"/>
                </a:solidFill>
                <a:latin typeface="+mn-lt"/>
              </a:rPr>
              <a:t> 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10" name="Picture 2" descr="Resultado de imagen para TELESCOPIO TIGRE">
            <a:extLst>
              <a:ext uri="{FF2B5EF4-FFF2-40B4-BE49-F238E27FC236}">
                <a16:creationId xmlns:a16="http://schemas.microsoft.com/office/drawing/2014/main" id="{DE802CED-0B7E-4C10-A198-5ED73B184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9653"/>
          <a:stretch/>
        </p:blipFill>
        <p:spPr bwMode="auto">
          <a:xfrm>
            <a:off x="40027480" y="549744"/>
            <a:ext cx="3092054" cy="27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 descr="Resultado de imagen para universidad liege">
            <a:extLst>
              <a:ext uri="{FF2B5EF4-FFF2-40B4-BE49-F238E27FC236}">
                <a16:creationId xmlns:a16="http://schemas.microsoft.com/office/drawing/2014/main" id="{5584F775-549B-4162-A0B5-44586BBB5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038" y="2116363"/>
            <a:ext cx="2688040" cy="11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6" descr="Resultado de imagen para universidad hamburgo logo">
            <a:extLst>
              <a:ext uri="{FF2B5EF4-FFF2-40B4-BE49-F238E27FC236}">
                <a16:creationId xmlns:a16="http://schemas.microsoft.com/office/drawing/2014/main" id="{C8960969-CA07-4CA3-9424-677F5CDEB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9315985" y="1838113"/>
            <a:ext cx="1528507" cy="15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138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34AA8AE5-5CB7-444A-9916-1C1BB3C22D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3408693" y="19162333"/>
            <a:ext cx="45782690" cy="7526717"/>
          </a:xfrm>
          <a:prstGeom prst="rect">
            <a:avLst/>
          </a:prstGeom>
        </p:spPr>
      </p:pic>
      <p:pic>
        <p:nvPicPr>
          <p:cNvPr id="5" name="y2mate.com - Artist's impression of eclipsing binary_oAyQiCcIoTg_360p">
            <a:hlinkClick r:id="" action="ppaction://media"/>
            <a:extLst>
              <a:ext uri="{FF2B5EF4-FFF2-40B4-BE49-F238E27FC236}">
                <a16:creationId xmlns:a16="http://schemas.microsoft.com/office/drawing/2014/main" id="{D66BA58E-DAFC-47D1-9C8B-653D4161185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20" end="235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74907" y="730508"/>
            <a:ext cx="21016476" cy="11821768"/>
          </a:xfrm>
          <a:prstGeom prst="rect">
            <a:avLst/>
          </a:prstGeom>
        </p:spPr>
      </p:pic>
      <p:sp>
        <p:nvSpPr>
          <p:cNvPr id="117" name="Título 74">
            <a:extLst>
              <a:ext uri="{FF2B5EF4-FFF2-40B4-BE49-F238E27FC236}">
                <a16:creationId xmlns:a16="http://schemas.microsoft.com/office/drawing/2014/main" id="{5D14DF37-9669-4C10-BF90-5DD6B3DC0E58}"/>
              </a:ext>
            </a:extLst>
          </p:cNvPr>
          <p:cNvSpPr txBox="1">
            <a:spLocks/>
          </p:cNvSpPr>
          <p:nvPr/>
        </p:nvSpPr>
        <p:spPr>
          <a:xfrm>
            <a:off x="2243661" y="2664574"/>
            <a:ext cx="15015683" cy="591594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De todas las millones de estrellas, no todas son individuales </a:t>
            </a:r>
          </a:p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Algunas están unidas gravitacionalmente </a:t>
            </a:r>
          </a:p>
        </p:txBody>
      </p:sp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FCC945AF-9F39-49D8-98B2-7BA9C94BC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720" y="8153430"/>
            <a:ext cx="2097087" cy="1848932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BD196A3C-BD18-4F97-A67D-9A77A9167F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74797">
            <a:off x="24650804" y="7322532"/>
            <a:ext cx="2097087" cy="1951238"/>
          </a:xfrm>
          <a:prstGeom prst="rect">
            <a:avLst/>
          </a:prstGeom>
        </p:spPr>
      </p:pic>
      <p:sp>
        <p:nvSpPr>
          <p:cNvPr id="118" name="Título 74">
            <a:extLst>
              <a:ext uri="{FF2B5EF4-FFF2-40B4-BE49-F238E27FC236}">
                <a16:creationId xmlns:a16="http://schemas.microsoft.com/office/drawing/2014/main" id="{A0F191B0-6668-4997-A6D6-4E3226D0AE8B}"/>
              </a:ext>
            </a:extLst>
          </p:cNvPr>
          <p:cNvSpPr txBox="1">
            <a:spLocks/>
          </p:cNvSpPr>
          <p:nvPr/>
        </p:nvSpPr>
        <p:spPr>
          <a:xfrm>
            <a:off x="15838086" y="8171590"/>
            <a:ext cx="8677630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SISTEMAS BINARIOS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5AB602-8FEC-484F-8242-CC8A5E0F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775" y="1909182"/>
            <a:ext cx="35306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E06C81E7-FCCD-4C35-A405-BB482E198891}"/>
              </a:ext>
            </a:extLst>
          </p:cNvPr>
          <p:cNvSpPr txBox="1"/>
          <p:nvPr/>
        </p:nvSpPr>
        <p:spPr>
          <a:xfrm>
            <a:off x="2015017" y="15140754"/>
            <a:ext cx="118757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6600" dirty="0">
                <a:solidFill>
                  <a:schemeClr val="tx2"/>
                </a:solidFill>
              </a:rPr>
              <a:t>Binarias visuales</a:t>
            </a:r>
          </a:p>
          <a:p>
            <a:r>
              <a:rPr lang="es-419" sz="6600" dirty="0">
                <a:solidFill>
                  <a:schemeClr val="tx2"/>
                </a:solidFill>
              </a:rPr>
              <a:t>Binarias astrométricas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C9B9903-A421-4DBA-9762-EC2F046C8287}"/>
              </a:ext>
            </a:extLst>
          </p:cNvPr>
          <p:cNvSpPr/>
          <p:nvPr/>
        </p:nvSpPr>
        <p:spPr>
          <a:xfrm>
            <a:off x="37507887" y="15462829"/>
            <a:ext cx="9601200" cy="1407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sz="6600"/>
          </a:p>
        </p:txBody>
      </p:sp>
      <p:sp>
        <p:nvSpPr>
          <p:cNvPr id="123" name="Título 74">
            <a:extLst>
              <a:ext uri="{FF2B5EF4-FFF2-40B4-BE49-F238E27FC236}">
                <a16:creationId xmlns:a16="http://schemas.microsoft.com/office/drawing/2014/main" id="{31263D81-2211-4DFF-91DE-959DE71D7DEA}"/>
              </a:ext>
            </a:extLst>
          </p:cNvPr>
          <p:cNvSpPr txBox="1">
            <a:spLocks/>
          </p:cNvSpPr>
          <p:nvPr/>
        </p:nvSpPr>
        <p:spPr>
          <a:xfrm>
            <a:off x="4164633" y="2588651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No eclipsado</a:t>
            </a:r>
          </a:p>
        </p:txBody>
      </p:sp>
      <p:sp>
        <p:nvSpPr>
          <p:cNvPr id="124" name="Título 74">
            <a:extLst>
              <a:ext uri="{FF2B5EF4-FFF2-40B4-BE49-F238E27FC236}">
                <a16:creationId xmlns:a16="http://schemas.microsoft.com/office/drawing/2014/main" id="{50DE738D-A2FF-44B0-9AE5-83E6D41F06E3}"/>
              </a:ext>
            </a:extLst>
          </p:cNvPr>
          <p:cNvSpPr txBox="1">
            <a:spLocks/>
          </p:cNvSpPr>
          <p:nvPr/>
        </p:nvSpPr>
        <p:spPr>
          <a:xfrm>
            <a:off x="15195508" y="2588651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Eclipse parcial</a:t>
            </a:r>
          </a:p>
        </p:txBody>
      </p:sp>
      <p:sp>
        <p:nvSpPr>
          <p:cNvPr id="125" name="Título 74">
            <a:extLst>
              <a:ext uri="{FF2B5EF4-FFF2-40B4-BE49-F238E27FC236}">
                <a16:creationId xmlns:a16="http://schemas.microsoft.com/office/drawing/2014/main" id="{69B7413C-36B0-4EB6-8629-00442AF76E24}"/>
              </a:ext>
            </a:extLst>
          </p:cNvPr>
          <p:cNvSpPr txBox="1">
            <a:spLocks/>
          </p:cNvSpPr>
          <p:nvPr/>
        </p:nvSpPr>
        <p:spPr>
          <a:xfrm>
            <a:off x="23524604" y="2588651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Eclipse total</a:t>
            </a:r>
          </a:p>
        </p:txBody>
      </p:sp>
      <p:sp>
        <p:nvSpPr>
          <p:cNvPr id="126" name="Título 74">
            <a:extLst>
              <a:ext uri="{FF2B5EF4-FFF2-40B4-BE49-F238E27FC236}">
                <a16:creationId xmlns:a16="http://schemas.microsoft.com/office/drawing/2014/main" id="{30BF217A-2188-445E-AEA6-BF81B2090EA4}"/>
              </a:ext>
            </a:extLst>
          </p:cNvPr>
          <p:cNvSpPr txBox="1">
            <a:spLocks/>
          </p:cNvSpPr>
          <p:nvPr/>
        </p:nvSpPr>
        <p:spPr>
          <a:xfrm>
            <a:off x="31853700" y="2588651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Eclipse parcial</a:t>
            </a:r>
          </a:p>
        </p:txBody>
      </p:sp>
      <p:sp>
        <p:nvSpPr>
          <p:cNvPr id="127" name="Título 74">
            <a:extLst>
              <a:ext uri="{FF2B5EF4-FFF2-40B4-BE49-F238E27FC236}">
                <a16:creationId xmlns:a16="http://schemas.microsoft.com/office/drawing/2014/main" id="{79DB64BC-05DB-418F-A34E-9CEEC9AE6B09}"/>
              </a:ext>
            </a:extLst>
          </p:cNvPr>
          <p:cNvSpPr txBox="1">
            <a:spLocks/>
          </p:cNvSpPr>
          <p:nvPr/>
        </p:nvSpPr>
        <p:spPr>
          <a:xfrm>
            <a:off x="40522541" y="2588651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No eclipsado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87E864C-4DEB-469D-B1B3-DF06A5B9FCF6}"/>
              </a:ext>
            </a:extLst>
          </p:cNvPr>
          <p:cNvSpPr txBox="1"/>
          <p:nvPr/>
        </p:nvSpPr>
        <p:spPr>
          <a:xfrm>
            <a:off x="19761452" y="15140754"/>
            <a:ext cx="1187579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600" dirty="0">
                <a:solidFill>
                  <a:schemeClr val="tx2"/>
                </a:solidFill>
              </a:rPr>
              <a:t>Binarias espectroscópicas</a:t>
            </a:r>
          </a:p>
          <a:p>
            <a:r>
              <a:rPr lang="es-419" sz="6600" dirty="0">
                <a:solidFill>
                  <a:schemeClr val="tx2"/>
                </a:solidFill>
              </a:rPr>
              <a:t>Binarias ópticas (falsas binarias)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2D53616-1CCB-42B1-BBC2-D95C0CC85AE3}"/>
              </a:ext>
            </a:extLst>
          </p:cNvPr>
          <p:cNvSpPr txBox="1"/>
          <p:nvPr/>
        </p:nvSpPr>
        <p:spPr>
          <a:xfrm>
            <a:off x="38683145" y="15613006"/>
            <a:ext cx="25603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600" dirty="0">
                <a:solidFill>
                  <a:schemeClr val="tx2"/>
                </a:solidFill>
              </a:rPr>
              <a:t>Binarias eclipsantes</a:t>
            </a:r>
          </a:p>
        </p:txBody>
      </p:sp>
    </p:spTree>
    <p:extLst>
      <p:ext uri="{BB962C8B-B14F-4D97-AF65-F5344CB8AC3E}">
        <p14:creationId xmlns:p14="http://schemas.microsoft.com/office/powerpoint/2010/main" val="47450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4">
            <a:extLst>
              <a:ext uri="{FF2B5EF4-FFF2-40B4-BE49-F238E27FC236}">
                <a16:creationId xmlns:a16="http://schemas.microsoft.com/office/drawing/2014/main" id="{93E43CCE-1A3D-4CD3-8FCF-B476C56340AE}"/>
              </a:ext>
            </a:extLst>
          </p:cNvPr>
          <p:cNvSpPr txBox="1">
            <a:spLocks/>
          </p:cNvSpPr>
          <p:nvPr/>
        </p:nvSpPr>
        <p:spPr>
          <a:xfrm>
            <a:off x="2597100" y="19218581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3" name="Título 74">
            <a:extLst>
              <a:ext uri="{FF2B5EF4-FFF2-40B4-BE49-F238E27FC236}">
                <a16:creationId xmlns:a16="http://schemas.microsoft.com/office/drawing/2014/main" id="{AC97009A-A2C6-41C3-94C3-DDA120C45AA9}"/>
              </a:ext>
            </a:extLst>
          </p:cNvPr>
          <p:cNvSpPr txBox="1">
            <a:spLocks/>
          </p:cNvSpPr>
          <p:nvPr/>
        </p:nvSpPr>
        <p:spPr>
          <a:xfrm>
            <a:off x="2597100" y="20868336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488425F-8908-40F2-9770-AFD688684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5722" y="14235142"/>
            <a:ext cx="21593578" cy="14002823"/>
          </a:xfrm>
          <a:prstGeom prst="rect">
            <a:avLst/>
          </a:prstGeom>
        </p:spPr>
      </p:pic>
      <p:sp>
        <p:nvSpPr>
          <p:cNvPr id="115" name="Título 74">
            <a:extLst>
              <a:ext uri="{FF2B5EF4-FFF2-40B4-BE49-F238E27FC236}">
                <a16:creationId xmlns:a16="http://schemas.microsoft.com/office/drawing/2014/main" id="{61DC61E9-FDBF-46D0-819F-A79247D07E5A}"/>
              </a:ext>
            </a:extLst>
          </p:cNvPr>
          <p:cNvSpPr txBox="1">
            <a:spLocks/>
          </p:cNvSpPr>
          <p:nvPr/>
        </p:nvSpPr>
        <p:spPr>
          <a:xfrm>
            <a:off x="37812511" y="27443731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i="0" u="none" strike="noStrike" dirty="0">
                <a:solidFill>
                  <a:schemeClr val="tx2"/>
                </a:solidFill>
                <a:effectLst/>
              </a:rPr>
              <a:t>Ake, T. B., y Griffin, E. (2015). Springe</a:t>
            </a:r>
            <a:endParaRPr lang="es-CO" sz="60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9" name="y2mate.com - Artist's impression of eclipsing binary_oAyQiCcIoTg_360p">
            <a:hlinkClick r:id="" action="ppaction://media"/>
            <a:extLst>
              <a:ext uri="{FF2B5EF4-FFF2-40B4-BE49-F238E27FC236}">
                <a16:creationId xmlns:a16="http://schemas.microsoft.com/office/drawing/2014/main" id="{0FB2C2EF-0416-4CE6-91E3-B3A5A91FEA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20" end="2350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7100" y="4362696"/>
            <a:ext cx="21016476" cy="11821768"/>
          </a:xfrm>
          <a:prstGeom prst="rect">
            <a:avLst/>
          </a:prstGeom>
        </p:spPr>
      </p:pic>
      <p:sp>
        <p:nvSpPr>
          <p:cNvPr id="10" name="Título 74">
            <a:extLst>
              <a:ext uri="{FF2B5EF4-FFF2-40B4-BE49-F238E27FC236}">
                <a16:creationId xmlns:a16="http://schemas.microsoft.com/office/drawing/2014/main" id="{429471FB-FC99-4608-962F-D4B8144F2103}"/>
              </a:ext>
            </a:extLst>
          </p:cNvPr>
          <p:cNvSpPr txBox="1">
            <a:spLocks/>
          </p:cNvSpPr>
          <p:nvPr/>
        </p:nvSpPr>
        <p:spPr>
          <a:xfrm>
            <a:off x="2597100" y="23281276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Con un periodo de 3 años y medio </a:t>
            </a:r>
            <a:r>
              <a:rPr lang="es-CO" sz="7200" b="1" dirty="0" err="1">
                <a:solidFill>
                  <a:schemeClr val="tx2"/>
                </a:solidFill>
                <a:latin typeface="+mn-lt"/>
              </a:rPr>
              <a:t>aprox</a:t>
            </a:r>
            <a:endParaRPr lang="es-CO" sz="7200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424CA8E9-630C-4527-8354-CD5AFAF77ED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3" t="40084" r="10648" b="6158"/>
          <a:stretch/>
        </p:blipFill>
        <p:spPr>
          <a:xfrm>
            <a:off x="26443288" y="290835"/>
            <a:ext cx="23448662" cy="13234707"/>
          </a:xfrm>
          <a:prstGeom prst="rect">
            <a:avLst/>
          </a:prstGeom>
        </p:spPr>
      </p:pic>
      <p:sp>
        <p:nvSpPr>
          <p:cNvPr id="12" name="Título 74">
            <a:extLst>
              <a:ext uri="{FF2B5EF4-FFF2-40B4-BE49-F238E27FC236}">
                <a16:creationId xmlns:a16="http://schemas.microsoft.com/office/drawing/2014/main" id="{2AEF5A6D-F76A-4EC6-ACCA-235D81675351}"/>
              </a:ext>
            </a:extLst>
          </p:cNvPr>
          <p:cNvSpPr txBox="1">
            <a:spLocks/>
          </p:cNvSpPr>
          <p:nvPr/>
        </p:nvSpPr>
        <p:spPr>
          <a:xfrm>
            <a:off x="27015722" y="11635038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 err="1">
                <a:latin typeface="+mn-lt"/>
              </a:rPr>
              <a:t>Stellarium</a:t>
            </a:r>
            <a:endParaRPr lang="es-CO" sz="7200" b="1" dirty="0">
              <a:latin typeface="+mn-lt"/>
            </a:endParaRPr>
          </a:p>
        </p:txBody>
      </p:sp>
      <p:sp>
        <p:nvSpPr>
          <p:cNvPr id="13" name="Título 74">
            <a:extLst>
              <a:ext uri="{FF2B5EF4-FFF2-40B4-BE49-F238E27FC236}">
                <a16:creationId xmlns:a16="http://schemas.microsoft.com/office/drawing/2014/main" id="{A377E431-DEC6-4D62-8854-EC89A5CC68C5}"/>
              </a:ext>
            </a:extLst>
          </p:cNvPr>
          <p:cNvSpPr txBox="1">
            <a:spLocks/>
          </p:cNvSpPr>
          <p:nvPr/>
        </p:nvSpPr>
        <p:spPr>
          <a:xfrm>
            <a:off x="2597099" y="1740678"/>
            <a:ext cx="16491001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SISTEMA BINARIO ECLIPSANTE</a:t>
            </a:r>
          </a:p>
        </p:txBody>
      </p:sp>
    </p:spTree>
    <p:extLst>
      <p:ext uri="{BB962C8B-B14F-4D97-AF65-F5344CB8AC3E}">
        <p14:creationId xmlns:p14="http://schemas.microsoft.com/office/powerpoint/2010/main" val="21702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8B59A7-EF40-463B-A6E6-C25357FB67CB}"/>
              </a:ext>
            </a:extLst>
          </p:cNvPr>
          <p:cNvGrpSpPr/>
          <p:nvPr/>
        </p:nvGrpSpPr>
        <p:grpSpPr>
          <a:xfrm>
            <a:off x="1814486" y="266904"/>
            <a:ext cx="14342709" cy="14508480"/>
            <a:chOff x="1526411" y="1770937"/>
            <a:chExt cx="2360860" cy="23608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8C158AE-0EF8-4B15-92CE-B3E0119B494F}"/>
                </a:ext>
              </a:extLst>
            </p:cNvPr>
            <p:cNvGrpSpPr/>
            <p:nvPr/>
          </p:nvGrpSpPr>
          <p:grpSpPr>
            <a:xfrm>
              <a:off x="1526411" y="1770937"/>
              <a:ext cx="2360860" cy="2360860"/>
              <a:chOff x="1533538" y="-27870"/>
              <a:chExt cx="2360860" cy="2360860"/>
            </a:xfrm>
          </p:grpSpPr>
          <p:pic>
            <p:nvPicPr>
              <p:cNvPr id="5" name="Picture 6" descr="Resultado de imagen para corona solar png">
                <a:extLst>
                  <a:ext uri="{FF2B5EF4-FFF2-40B4-BE49-F238E27FC236}">
                    <a16:creationId xmlns:a16="http://schemas.microsoft.com/office/drawing/2014/main" id="{E8C8C1F0-C1CB-481B-92E2-82A4E52ADB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3538" y="-27870"/>
                <a:ext cx="2360860" cy="2360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" descr="Resultado de imagen para estrella astronomia png">
                <a:extLst>
                  <a:ext uri="{FF2B5EF4-FFF2-40B4-BE49-F238E27FC236}">
                    <a16:creationId xmlns:a16="http://schemas.microsoft.com/office/drawing/2014/main" id="{FC8C9BFF-4EEE-4A11-BEB6-BDF008B8E2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2813" y="424112"/>
                <a:ext cx="1459709" cy="1450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3A6BD57-13C8-4F4F-B71E-40A7B6A28D40}"/>
                </a:ext>
              </a:extLst>
            </p:cNvPr>
            <p:cNvCxnSpPr>
              <a:cxnSpLocks/>
            </p:cNvCxnSpPr>
            <p:nvPr/>
          </p:nvCxnSpPr>
          <p:spPr>
            <a:xfrm>
              <a:off x="1526411" y="2955120"/>
              <a:ext cx="236086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465CD224-D5F1-48B2-9FD2-27C3B15FF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226" y="2600594"/>
            <a:ext cx="33106004" cy="984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74">
            <a:extLst>
              <a:ext uri="{FF2B5EF4-FFF2-40B4-BE49-F238E27FC236}">
                <a16:creationId xmlns:a16="http://schemas.microsoft.com/office/drawing/2014/main" id="{9D98728C-AF93-46C9-B552-C5666F517B1C}"/>
              </a:ext>
            </a:extLst>
          </p:cNvPr>
          <p:cNvSpPr txBox="1">
            <a:spLocks/>
          </p:cNvSpPr>
          <p:nvPr/>
        </p:nvSpPr>
        <p:spPr>
          <a:xfrm>
            <a:off x="6549403" y="396574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Eclipse total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68617D-C149-4B0D-AED4-171F0059765F}"/>
              </a:ext>
            </a:extLst>
          </p:cNvPr>
          <p:cNvGrpSpPr/>
          <p:nvPr/>
        </p:nvGrpSpPr>
        <p:grpSpPr>
          <a:xfrm>
            <a:off x="1814486" y="15219314"/>
            <a:ext cx="15947137" cy="14508480"/>
            <a:chOff x="2618497" y="12714607"/>
            <a:chExt cx="15947137" cy="14508480"/>
          </a:xfrm>
        </p:grpSpPr>
        <p:pic>
          <p:nvPicPr>
            <p:cNvPr id="12" name="Picture 8" descr="Resultado de imagen para sistema estrellas binario">
              <a:extLst>
                <a:ext uri="{FF2B5EF4-FFF2-40B4-BE49-F238E27FC236}">
                  <a16:creationId xmlns:a16="http://schemas.microsoft.com/office/drawing/2014/main" id="{923BE0AB-075C-4215-A386-A0F22CA882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22" b="44167" l="44141" r="55937">
                          <a14:backgroundMark x1="48281" y1="23889" x2="48281" y2="2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94" t="19582" r="42656" b="53056"/>
            <a:stretch/>
          </p:blipFill>
          <p:spPr bwMode="auto">
            <a:xfrm>
              <a:off x="5375425" y="16677643"/>
              <a:ext cx="5925512" cy="6582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Resultado de imagen para corona solar png">
              <a:extLst>
                <a:ext uri="{FF2B5EF4-FFF2-40B4-BE49-F238E27FC236}">
                  <a16:creationId xmlns:a16="http://schemas.microsoft.com/office/drawing/2014/main" id="{CF2B3048-F543-46D8-83E1-4DDB39E7B6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240" y="12714607"/>
              <a:ext cx="14529394" cy="14508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Resultado de imagen para estrella astronomia png">
              <a:extLst>
                <a:ext uri="{FF2B5EF4-FFF2-40B4-BE49-F238E27FC236}">
                  <a16:creationId xmlns:a16="http://schemas.microsoft.com/office/drawing/2014/main" id="{D66B93B3-3490-4819-B3F0-6FBE84A1B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3737" y="15415596"/>
              <a:ext cx="8983458" cy="8915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1B13211-DB23-4445-9CB6-1945DFC6E359}"/>
                </a:ext>
              </a:extLst>
            </p:cNvPr>
            <p:cNvCxnSpPr>
              <a:cxnSpLocks/>
            </p:cNvCxnSpPr>
            <p:nvPr/>
          </p:nvCxnSpPr>
          <p:spPr>
            <a:xfrm>
              <a:off x="2618497" y="19968847"/>
              <a:ext cx="15847819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ítulo 74">
            <a:extLst>
              <a:ext uri="{FF2B5EF4-FFF2-40B4-BE49-F238E27FC236}">
                <a16:creationId xmlns:a16="http://schemas.microsoft.com/office/drawing/2014/main" id="{54677033-50BA-4E0A-9C5C-A976B4E77EFF}"/>
              </a:ext>
            </a:extLst>
          </p:cNvPr>
          <p:cNvSpPr txBox="1">
            <a:spLocks/>
          </p:cNvSpPr>
          <p:nvPr/>
        </p:nvSpPr>
        <p:spPr>
          <a:xfrm>
            <a:off x="6613419" y="15632412"/>
            <a:ext cx="5550867" cy="26479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Eclipse parcial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43646D3F-CCE3-4555-A257-C469679DD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225" y="16956387"/>
            <a:ext cx="33106005" cy="984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ítulo 74">
            <a:extLst>
              <a:ext uri="{FF2B5EF4-FFF2-40B4-BE49-F238E27FC236}">
                <a16:creationId xmlns:a16="http://schemas.microsoft.com/office/drawing/2014/main" id="{9B29F717-0C0F-4E9F-81C1-3C80E78C05B0}"/>
              </a:ext>
            </a:extLst>
          </p:cNvPr>
          <p:cNvSpPr txBox="1">
            <a:spLocks/>
          </p:cNvSpPr>
          <p:nvPr/>
        </p:nvSpPr>
        <p:spPr>
          <a:xfrm>
            <a:off x="20653269" y="15811163"/>
            <a:ext cx="8264631" cy="114522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24, 25 OCTUBRE</a:t>
            </a:r>
          </a:p>
        </p:txBody>
      </p:sp>
    </p:spTree>
    <p:extLst>
      <p:ext uri="{BB962C8B-B14F-4D97-AF65-F5344CB8AC3E}">
        <p14:creationId xmlns:p14="http://schemas.microsoft.com/office/powerpoint/2010/main" val="1786449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414B0F7B-070A-4574-9512-C25226287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91565" y="3429591"/>
            <a:ext cx="15544800" cy="2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F43C9729-2352-4E52-BAC3-B1BA54D7B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61302" y="3429591"/>
            <a:ext cx="15544800" cy="2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74">
            <a:extLst>
              <a:ext uri="{FF2B5EF4-FFF2-40B4-BE49-F238E27FC236}">
                <a16:creationId xmlns:a16="http://schemas.microsoft.com/office/drawing/2014/main" id="{48E18929-2C09-4898-97DE-81B8F87608CB}"/>
              </a:ext>
            </a:extLst>
          </p:cNvPr>
          <p:cNvSpPr txBox="1">
            <a:spLocks/>
          </p:cNvSpPr>
          <p:nvPr/>
        </p:nvSpPr>
        <p:spPr>
          <a:xfrm>
            <a:off x="3732663" y="1429474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Curvas experimentales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CBBCF-3C95-42D0-A7C4-239C7EC6C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959" y="3943350"/>
            <a:ext cx="15897605" cy="11762802"/>
          </a:xfrm>
          <a:prstGeom prst="rect">
            <a:avLst/>
          </a:prstGeom>
        </p:spPr>
      </p:pic>
      <p:pic>
        <p:nvPicPr>
          <p:cNvPr id="6" name="Picture 12" descr="Logo Python PNG transparente - StickPNG">
            <a:extLst>
              <a:ext uri="{FF2B5EF4-FFF2-40B4-BE49-F238E27FC236}">
                <a16:creationId xmlns:a16="http://schemas.microsoft.com/office/drawing/2014/main" id="{8C8B28C2-E2A1-4F16-8DF7-3CF080338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6480" y="1958618"/>
            <a:ext cx="3957237" cy="39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74">
            <a:extLst>
              <a:ext uri="{FF2B5EF4-FFF2-40B4-BE49-F238E27FC236}">
                <a16:creationId xmlns:a16="http://schemas.microsoft.com/office/drawing/2014/main" id="{84F71708-E898-4A1F-8783-70EA647BDADE}"/>
              </a:ext>
            </a:extLst>
          </p:cNvPr>
          <p:cNvSpPr txBox="1">
            <a:spLocks/>
          </p:cNvSpPr>
          <p:nvPr/>
        </p:nvSpPr>
        <p:spPr>
          <a:xfrm>
            <a:off x="3001143" y="23599267"/>
            <a:ext cx="15544800" cy="133874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Repositorio de datos VALD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C673A-5E10-42F7-98D0-EE28657D598D}"/>
              </a:ext>
            </a:extLst>
          </p:cNvPr>
          <p:cNvSpPr txBox="1"/>
          <p:nvPr/>
        </p:nvSpPr>
        <p:spPr>
          <a:xfrm>
            <a:off x="2947969" y="25546784"/>
            <a:ext cx="2560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5400" b="0" i="0" dirty="0" err="1">
                <a:solidFill>
                  <a:schemeClr val="tx2"/>
                </a:solidFill>
                <a:effectLst/>
              </a:rPr>
              <a:t>Ryabchikova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, </a:t>
            </a:r>
            <a:r>
              <a:rPr lang="es-419" sz="5400" b="0" i="0" dirty="0" err="1">
                <a:solidFill>
                  <a:schemeClr val="tx2"/>
                </a:solidFill>
                <a:effectLst/>
              </a:rPr>
              <a:t>et.al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 (2015). </a:t>
            </a:r>
            <a:r>
              <a:rPr lang="es-419" sz="5400" b="0" i="1" dirty="0" err="1">
                <a:solidFill>
                  <a:schemeClr val="tx2"/>
                </a:solidFill>
                <a:effectLst/>
              </a:rPr>
              <a:t>Physica</a:t>
            </a:r>
            <a:r>
              <a:rPr lang="es-419" sz="5400" b="0" i="1" dirty="0">
                <a:solidFill>
                  <a:schemeClr val="tx2"/>
                </a:solidFill>
                <a:effectLst/>
              </a:rPr>
              <a:t> </a:t>
            </a:r>
            <a:r>
              <a:rPr lang="es-419" sz="5400" b="0" i="1" dirty="0" err="1">
                <a:solidFill>
                  <a:schemeClr val="tx2"/>
                </a:solidFill>
                <a:effectLst/>
              </a:rPr>
              <a:t>Scripta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, </a:t>
            </a:r>
            <a:r>
              <a:rPr lang="es-419" sz="5400" b="0" i="1" dirty="0">
                <a:solidFill>
                  <a:schemeClr val="tx2"/>
                </a:solidFill>
                <a:effectLst/>
              </a:rPr>
              <a:t>90</a:t>
            </a:r>
            <a:r>
              <a:rPr lang="es-419" sz="5400" b="0" i="0" dirty="0">
                <a:solidFill>
                  <a:schemeClr val="tx2"/>
                </a:solidFill>
                <a:effectLst/>
              </a:rPr>
              <a:t>(5), 054005.</a:t>
            </a:r>
            <a:endParaRPr lang="es-419" sz="5400" dirty="0">
              <a:solidFill>
                <a:schemeClr val="tx2"/>
              </a:solidFill>
            </a:endParaRPr>
          </a:p>
        </p:txBody>
      </p:sp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07DB2951-3FAF-4E25-9836-708C0CB22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06854">
            <a:off x="18504987" y="11033016"/>
            <a:ext cx="2097087" cy="1848932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50025ECE-6C4C-4CF5-BFDC-EB603DA56A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1519">
            <a:off x="20308856" y="26411592"/>
            <a:ext cx="2097087" cy="19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06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BFC82333-7D6D-462E-B8AA-5ABBB4E4D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363" y="24989609"/>
            <a:ext cx="3509974" cy="3509974"/>
          </a:xfrm>
          <a:prstGeom prst="rect">
            <a:avLst/>
          </a:prstGeom>
        </p:spPr>
      </p:pic>
      <p:pic>
        <p:nvPicPr>
          <p:cNvPr id="3" name="Picture 2" descr="Logo Github PNG transparente - StickPNG">
            <a:extLst>
              <a:ext uri="{FF2B5EF4-FFF2-40B4-BE49-F238E27FC236}">
                <a16:creationId xmlns:a16="http://schemas.microsoft.com/office/drawing/2014/main" id="{4E60EE0B-56E6-4D68-95D7-DBBDBD0A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007" y="24297689"/>
            <a:ext cx="1072793" cy="104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881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4">
            <a:extLst>
              <a:ext uri="{FF2B5EF4-FFF2-40B4-BE49-F238E27FC236}">
                <a16:creationId xmlns:a16="http://schemas.microsoft.com/office/drawing/2014/main" id="{93E43CCE-1A3D-4CD3-8FCF-B476C56340AE}"/>
              </a:ext>
            </a:extLst>
          </p:cNvPr>
          <p:cNvSpPr txBox="1">
            <a:spLocks/>
          </p:cNvSpPr>
          <p:nvPr/>
        </p:nvSpPr>
        <p:spPr>
          <a:xfrm>
            <a:off x="2127494" y="1448894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3" name="Título 74">
            <a:extLst>
              <a:ext uri="{FF2B5EF4-FFF2-40B4-BE49-F238E27FC236}">
                <a16:creationId xmlns:a16="http://schemas.microsoft.com/office/drawing/2014/main" id="{AC97009A-A2C6-41C3-94C3-DDA120C45AA9}"/>
              </a:ext>
            </a:extLst>
          </p:cNvPr>
          <p:cNvSpPr txBox="1">
            <a:spLocks/>
          </p:cNvSpPr>
          <p:nvPr/>
        </p:nvSpPr>
        <p:spPr>
          <a:xfrm>
            <a:off x="2127494" y="3098649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7488425F-8908-40F2-9770-AFD688684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5722" y="14235142"/>
            <a:ext cx="21593578" cy="14002823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0993805-69EB-4059-8972-CD226AC79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94" y="6152491"/>
            <a:ext cx="21202215" cy="21202215"/>
          </a:xfrm>
          <a:prstGeom prst="rect">
            <a:avLst/>
          </a:prstGeom>
        </p:spPr>
      </p:pic>
      <p:pic>
        <p:nvPicPr>
          <p:cNvPr id="113" name="Picture 1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E1F50AD-7C32-4561-97D2-3880CA01AB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3" t="40084" r="10648" b="6158"/>
          <a:stretch/>
        </p:blipFill>
        <p:spPr>
          <a:xfrm>
            <a:off x="26443288" y="290835"/>
            <a:ext cx="23448662" cy="13234707"/>
          </a:xfrm>
          <a:prstGeom prst="rect">
            <a:avLst/>
          </a:prstGeom>
        </p:spPr>
      </p:pic>
      <p:sp>
        <p:nvSpPr>
          <p:cNvPr id="114" name="Título 74">
            <a:extLst>
              <a:ext uri="{FF2B5EF4-FFF2-40B4-BE49-F238E27FC236}">
                <a16:creationId xmlns:a16="http://schemas.microsoft.com/office/drawing/2014/main" id="{B6F6AA9D-440F-4BE6-950F-B720DD177E3E}"/>
              </a:ext>
            </a:extLst>
          </p:cNvPr>
          <p:cNvSpPr txBox="1">
            <a:spLocks/>
          </p:cNvSpPr>
          <p:nvPr/>
        </p:nvSpPr>
        <p:spPr>
          <a:xfrm>
            <a:off x="27015722" y="11635038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 err="1">
                <a:latin typeface="+mn-lt"/>
              </a:rPr>
              <a:t>Stellarium</a:t>
            </a:r>
            <a:endParaRPr lang="es-CO" sz="7200" b="1" dirty="0">
              <a:latin typeface="+mn-lt"/>
            </a:endParaRPr>
          </a:p>
        </p:txBody>
      </p:sp>
      <p:sp>
        <p:nvSpPr>
          <p:cNvPr id="115" name="Título 74">
            <a:extLst>
              <a:ext uri="{FF2B5EF4-FFF2-40B4-BE49-F238E27FC236}">
                <a16:creationId xmlns:a16="http://schemas.microsoft.com/office/drawing/2014/main" id="{61DC61E9-FDBF-46D0-819F-A79247D07E5A}"/>
              </a:ext>
            </a:extLst>
          </p:cNvPr>
          <p:cNvSpPr txBox="1">
            <a:spLocks/>
          </p:cNvSpPr>
          <p:nvPr/>
        </p:nvSpPr>
        <p:spPr>
          <a:xfrm>
            <a:off x="37812511" y="27443731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i="0" u="none" strike="noStrike" dirty="0">
                <a:solidFill>
                  <a:schemeClr val="tx2"/>
                </a:solidFill>
                <a:effectLst/>
              </a:rPr>
              <a:t>Ake, T. B., y Griffin, E. (2015). Springe</a:t>
            </a:r>
            <a:endParaRPr lang="es-CO" sz="60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5113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8B687D8-F18A-418F-8FB3-DBA90B07A7DA}"/>
              </a:ext>
            </a:extLst>
          </p:cNvPr>
          <p:cNvGrpSpPr/>
          <p:nvPr/>
        </p:nvGrpSpPr>
        <p:grpSpPr>
          <a:xfrm>
            <a:off x="19356453" y="7646249"/>
            <a:ext cx="31664611" cy="15291642"/>
            <a:chOff x="-2130672" y="61225"/>
            <a:chExt cx="13002605" cy="6120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541390-1965-4610-B474-5D91C1C50708}"/>
                </a:ext>
              </a:extLst>
            </p:cNvPr>
            <p:cNvSpPr/>
            <p:nvPr/>
          </p:nvSpPr>
          <p:spPr>
            <a:xfrm>
              <a:off x="6338353" y="1238530"/>
              <a:ext cx="1800000" cy="4641190"/>
            </a:xfrm>
            <a:prstGeom prst="rect">
              <a:avLst/>
            </a:prstGeom>
            <a:gradFill>
              <a:gsLst>
                <a:gs pos="1000">
                  <a:srgbClr val="3ED9F8"/>
                </a:gs>
                <a:gs pos="18000">
                  <a:srgbClr val="0D8BF3"/>
                </a:gs>
                <a:gs pos="39000">
                  <a:srgbClr val="0070C0"/>
                </a:gs>
                <a:gs pos="90000">
                  <a:srgbClr val="4E0CC4"/>
                </a:gs>
                <a:gs pos="68000">
                  <a:srgbClr val="2218E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>
                <a:gradFill flip="none" rotWithShape="1">
                  <a:gsLst>
                    <a:gs pos="46002">
                      <a:srgbClr val="347EC8"/>
                    </a:gs>
                    <a:gs pos="16500">
                      <a:srgbClr val="974FAA"/>
                    </a:gs>
                    <a:gs pos="0">
                      <a:srgbClr val="D71785"/>
                    </a:gs>
                    <a:gs pos="42000">
                      <a:srgbClr val="5687CE"/>
                    </a:gs>
                    <a:gs pos="66000">
                      <a:srgbClr val="0070C0"/>
                    </a:gs>
                    <a:gs pos="100000">
                      <a:srgbClr val="002060"/>
                    </a:gs>
                  </a:gsLst>
                  <a:lin ang="10800000" scaled="1"/>
                  <a:tileRect/>
                </a:gra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F4BBA9-254C-4F6B-B7A1-AFD3563E4732}"/>
                </a:ext>
              </a:extLst>
            </p:cNvPr>
            <p:cNvGrpSpPr/>
            <p:nvPr/>
          </p:nvGrpSpPr>
          <p:grpSpPr>
            <a:xfrm>
              <a:off x="-2130672" y="61225"/>
              <a:ext cx="13002605" cy="6120000"/>
              <a:chOff x="-2130672" y="61225"/>
              <a:chExt cx="13002605" cy="612000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3CA9EE0-FAFD-4B45-8356-070A482862D5}"/>
                  </a:ext>
                </a:extLst>
              </p:cNvPr>
              <p:cNvGrpSpPr/>
              <p:nvPr/>
            </p:nvGrpSpPr>
            <p:grpSpPr>
              <a:xfrm>
                <a:off x="-2130672" y="61225"/>
                <a:ext cx="6120000" cy="6120000"/>
                <a:chOff x="-149327" y="-2822743"/>
                <a:chExt cx="12521119" cy="12492000"/>
              </a:xfrm>
            </p:grpSpPr>
            <p:pic>
              <p:nvPicPr>
                <p:cNvPr id="56" name="Picture 6" descr="Resultado de imagen para corona solar png">
                  <a:extLst>
                    <a:ext uri="{FF2B5EF4-FFF2-40B4-BE49-F238E27FC236}">
                      <a16:creationId xmlns:a16="http://schemas.microsoft.com/office/drawing/2014/main" id="{A554A123-3568-4587-B78C-1264049F14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49327" y="-2822743"/>
                  <a:ext cx="12521119" cy="12492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Arc 56">
                  <a:extLst>
                    <a:ext uri="{FF2B5EF4-FFF2-40B4-BE49-F238E27FC236}">
                      <a16:creationId xmlns:a16="http://schemas.microsoft.com/office/drawing/2014/main" id="{7ED581F0-EDBC-4883-AFF9-7C6B4F9FA6D2}"/>
                    </a:ext>
                  </a:extLst>
                </p:cNvPr>
                <p:cNvSpPr/>
                <p:nvPr/>
              </p:nvSpPr>
              <p:spPr>
                <a:xfrm>
                  <a:off x="2882683" y="198260"/>
                  <a:ext cx="6453622" cy="6461480"/>
                </a:xfrm>
                <a:prstGeom prst="arc">
                  <a:avLst>
                    <a:gd name="adj1" fmla="val 5400164"/>
                    <a:gd name="adj2" fmla="val 16174406"/>
                  </a:avLst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951F50CA-C7A4-4A13-B11D-F9FDD3C4FD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915"/>
                <a:stretch/>
              </p:blipFill>
              <p:spPr>
                <a:xfrm>
                  <a:off x="5183169" y="207825"/>
                  <a:ext cx="4153136" cy="6461480"/>
                </a:xfrm>
                <a:prstGeom prst="rect">
                  <a:avLst/>
                </a:prstGeom>
                <a:ln>
                  <a:noFill/>
                </a:ln>
              </p:spPr>
            </p:pic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1100D8F-346A-42AC-AF6F-C9650A474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22683" y="198260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1AA80449-9436-4B0C-937D-9D19F97B4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22683" y="198260"/>
                  <a:ext cx="0" cy="6480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EFE133CA-CFD9-43E1-8B15-1AEBE2B52001}"/>
                    </a:ext>
                  </a:extLst>
                </p:cNvPr>
                <p:cNvSpPr/>
                <p:nvPr/>
              </p:nvSpPr>
              <p:spPr>
                <a:xfrm>
                  <a:off x="4419436" y="1737000"/>
                  <a:ext cx="3384000" cy="3384000"/>
                </a:xfrm>
                <a:prstGeom prst="arc">
                  <a:avLst>
                    <a:gd name="adj1" fmla="val 16200000"/>
                    <a:gd name="adj2" fmla="val 5406524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7A272A67-C306-4AB5-9BF8-9781EA534454}"/>
                    </a:ext>
                  </a:extLst>
                </p:cNvPr>
                <p:cNvSpPr/>
                <p:nvPr/>
              </p:nvSpPr>
              <p:spPr>
                <a:xfrm>
                  <a:off x="5366683" y="2673000"/>
                  <a:ext cx="1512000" cy="1512000"/>
                </a:xfrm>
                <a:prstGeom prst="arc">
                  <a:avLst>
                    <a:gd name="adj1" fmla="val 16200000"/>
                    <a:gd name="adj2" fmla="val 5406524"/>
                  </a:avLst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70F90935-5F2D-4881-AEC0-472418FAAC92}"/>
                    </a:ext>
                  </a:extLst>
                </p:cNvPr>
                <p:cNvGrpSpPr/>
                <p:nvPr/>
              </p:nvGrpSpPr>
              <p:grpSpPr>
                <a:xfrm>
                  <a:off x="5723366" y="2673000"/>
                  <a:ext cx="422597" cy="1512000"/>
                  <a:chOff x="5202131" y="236891"/>
                  <a:chExt cx="919137" cy="6315519"/>
                </a:xfrm>
              </p:grpSpPr>
              <p:sp>
                <p:nvSpPr>
                  <p:cNvPr id="101" name="Freeform: Shape 100">
                    <a:extLst>
                      <a:ext uri="{FF2B5EF4-FFF2-40B4-BE49-F238E27FC236}">
                        <a16:creationId xmlns:a16="http://schemas.microsoft.com/office/drawing/2014/main" id="{C3A9CB55-3CD2-4EC5-9856-7D95D4A5573C}"/>
                      </a:ext>
                    </a:extLst>
                  </p:cNvPr>
                  <p:cNvSpPr/>
                  <p:nvPr/>
                </p:nvSpPr>
                <p:spPr>
                  <a:xfrm>
                    <a:off x="5320576" y="236891"/>
                    <a:ext cx="739101" cy="1686665"/>
                  </a:xfrm>
                  <a:custGeom>
                    <a:avLst/>
                    <a:gdLst>
                      <a:gd name="connsiteX0" fmla="*/ 739101 w 739101"/>
                      <a:gd name="connsiteY0" fmla="*/ 0 h 1686665"/>
                      <a:gd name="connsiteX1" fmla="*/ 587490 w 739101"/>
                      <a:gd name="connsiteY1" fmla="*/ 61592 h 1686665"/>
                      <a:gd name="connsiteX2" fmla="*/ 469045 w 739101"/>
                      <a:gd name="connsiteY2" fmla="*/ 175300 h 1686665"/>
                      <a:gd name="connsiteX3" fmla="*/ 383764 w 739101"/>
                      <a:gd name="connsiteY3" fmla="*/ 312697 h 1686665"/>
                      <a:gd name="connsiteX4" fmla="*/ 279532 w 739101"/>
                      <a:gd name="connsiteY4" fmla="*/ 544850 h 1686665"/>
                      <a:gd name="connsiteX5" fmla="*/ 184775 w 739101"/>
                      <a:gd name="connsiteY5" fmla="*/ 810168 h 1686665"/>
                      <a:gd name="connsiteX6" fmla="*/ 94757 w 739101"/>
                      <a:gd name="connsiteY6" fmla="*/ 1160767 h 1686665"/>
                      <a:gd name="connsiteX7" fmla="*/ 0 w 739101"/>
                      <a:gd name="connsiteY7" fmla="*/ 1686665 h 168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9101" h="1686665">
                        <a:moveTo>
                          <a:pt x="739101" y="0"/>
                        </a:moveTo>
                        <a:cubicBezTo>
                          <a:pt x="685800" y="16187"/>
                          <a:pt x="632499" y="32375"/>
                          <a:pt x="587490" y="61592"/>
                        </a:cubicBezTo>
                        <a:cubicBezTo>
                          <a:pt x="542481" y="90809"/>
                          <a:pt x="502999" y="133449"/>
                          <a:pt x="469045" y="175300"/>
                        </a:cubicBezTo>
                        <a:cubicBezTo>
                          <a:pt x="435091" y="217151"/>
                          <a:pt x="415349" y="251105"/>
                          <a:pt x="383764" y="312697"/>
                        </a:cubicBezTo>
                        <a:cubicBezTo>
                          <a:pt x="352179" y="374289"/>
                          <a:pt x="312697" y="461938"/>
                          <a:pt x="279532" y="544850"/>
                        </a:cubicBezTo>
                        <a:cubicBezTo>
                          <a:pt x="246367" y="627762"/>
                          <a:pt x="215571" y="707515"/>
                          <a:pt x="184775" y="810168"/>
                        </a:cubicBezTo>
                        <a:cubicBezTo>
                          <a:pt x="153979" y="912821"/>
                          <a:pt x="125553" y="1014684"/>
                          <a:pt x="94757" y="1160767"/>
                        </a:cubicBezTo>
                        <a:cubicBezTo>
                          <a:pt x="63961" y="1306850"/>
                          <a:pt x="31980" y="1496757"/>
                          <a:pt x="0" y="1686665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77476BC0-D35D-4DDD-9747-012E7F41C2B9}"/>
                      </a:ext>
                    </a:extLst>
                  </p:cNvPr>
                  <p:cNvSpPr/>
                  <p:nvPr/>
                </p:nvSpPr>
                <p:spPr>
                  <a:xfrm>
                    <a:off x="5202131" y="1914081"/>
                    <a:ext cx="118445" cy="2193612"/>
                  </a:xfrm>
                  <a:custGeom>
                    <a:avLst/>
                    <a:gdLst>
                      <a:gd name="connsiteX0" fmla="*/ 118445 w 118445"/>
                      <a:gd name="connsiteY0" fmla="*/ 0 h 2193612"/>
                      <a:gd name="connsiteX1" fmla="*/ 85280 w 118445"/>
                      <a:gd name="connsiteY1" fmla="*/ 217940 h 2193612"/>
                      <a:gd name="connsiteX2" fmla="*/ 47378 w 118445"/>
                      <a:gd name="connsiteY2" fmla="*/ 544850 h 2193612"/>
                      <a:gd name="connsiteX3" fmla="*/ 14213 w 118445"/>
                      <a:gd name="connsiteY3" fmla="*/ 938089 h 2193612"/>
                      <a:gd name="connsiteX4" fmla="*/ 9475 w 118445"/>
                      <a:gd name="connsiteY4" fmla="*/ 1160767 h 2193612"/>
                      <a:gd name="connsiteX5" fmla="*/ 4737 w 118445"/>
                      <a:gd name="connsiteY5" fmla="*/ 1440298 h 2193612"/>
                      <a:gd name="connsiteX6" fmla="*/ 0 w 118445"/>
                      <a:gd name="connsiteY6" fmla="*/ 1705616 h 2193612"/>
                      <a:gd name="connsiteX7" fmla="*/ 4737 w 118445"/>
                      <a:gd name="connsiteY7" fmla="*/ 1951983 h 2193612"/>
                      <a:gd name="connsiteX8" fmla="*/ 18951 w 118445"/>
                      <a:gd name="connsiteY8" fmla="*/ 2193612 h 219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8445" h="2193612">
                        <a:moveTo>
                          <a:pt x="118445" y="0"/>
                        </a:moveTo>
                        <a:cubicBezTo>
                          <a:pt x="107784" y="63566"/>
                          <a:pt x="97124" y="127132"/>
                          <a:pt x="85280" y="217940"/>
                        </a:cubicBezTo>
                        <a:cubicBezTo>
                          <a:pt x="73436" y="308748"/>
                          <a:pt x="59222" y="424825"/>
                          <a:pt x="47378" y="544850"/>
                        </a:cubicBezTo>
                        <a:cubicBezTo>
                          <a:pt x="35534" y="664875"/>
                          <a:pt x="20530" y="835436"/>
                          <a:pt x="14213" y="938089"/>
                        </a:cubicBezTo>
                        <a:cubicBezTo>
                          <a:pt x="7896" y="1040742"/>
                          <a:pt x="11054" y="1077066"/>
                          <a:pt x="9475" y="1160767"/>
                        </a:cubicBezTo>
                        <a:cubicBezTo>
                          <a:pt x="7896" y="1244468"/>
                          <a:pt x="6316" y="1349490"/>
                          <a:pt x="4737" y="1440298"/>
                        </a:cubicBezTo>
                        <a:cubicBezTo>
                          <a:pt x="3158" y="1531106"/>
                          <a:pt x="0" y="1620335"/>
                          <a:pt x="0" y="1705616"/>
                        </a:cubicBezTo>
                        <a:cubicBezTo>
                          <a:pt x="0" y="1790897"/>
                          <a:pt x="1579" y="1870650"/>
                          <a:pt x="4737" y="1951983"/>
                        </a:cubicBezTo>
                        <a:cubicBezTo>
                          <a:pt x="7895" y="2033316"/>
                          <a:pt x="14213" y="2135969"/>
                          <a:pt x="18951" y="2193612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D931FECF-FE99-4446-AB61-51886A2BE876}"/>
                      </a:ext>
                    </a:extLst>
                  </p:cNvPr>
                  <p:cNvSpPr/>
                  <p:nvPr/>
                </p:nvSpPr>
                <p:spPr>
                  <a:xfrm>
                    <a:off x="5216344" y="4098218"/>
                    <a:ext cx="487996" cy="2070429"/>
                  </a:xfrm>
                  <a:custGeom>
                    <a:avLst/>
                    <a:gdLst>
                      <a:gd name="connsiteX0" fmla="*/ 0 w 487996"/>
                      <a:gd name="connsiteY0" fmla="*/ 0 h 2070429"/>
                      <a:gd name="connsiteX1" fmla="*/ 18951 w 487996"/>
                      <a:gd name="connsiteY1" fmla="*/ 189513 h 2070429"/>
                      <a:gd name="connsiteX2" fmla="*/ 33165 w 487996"/>
                      <a:gd name="connsiteY2" fmla="*/ 383763 h 2070429"/>
                      <a:gd name="connsiteX3" fmla="*/ 71067 w 487996"/>
                      <a:gd name="connsiteY3" fmla="*/ 672771 h 2070429"/>
                      <a:gd name="connsiteX4" fmla="*/ 99494 w 487996"/>
                      <a:gd name="connsiteY4" fmla="*/ 885973 h 2070429"/>
                      <a:gd name="connsiteX5" fmla="*/ 156348 w 487996"/>
                      <a:gd name="connsiteY5" fmla="*/ 1189193 h 2070429"/>
                      <a:gd name="connsiteX6" fmla="*/ 222678 w 487996"/>
                      <a:gd name="connsiteY6" fmla="*/ 1501890 h 2070429"/>
                      <a:gd name="connsiteX7" fmla="*/ 360075 w 487996"/>
                      <a:gd name="connsiteY7" fmla="*/ 1828800 h 2070429"/>
                      <a:gd name="connsiteX8" fmla="*/ 487996 w 487996"/>
                      <a:gd name="connsiteY8" fmla="*/ 2070429 h 2070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7996" h="2070429">
                        <a:moveTo>
                          <a:pt x="0" y="0"/>
                        </a:moveTo>
                        <a:cubicBezTo>
                          <a:pt x="6712" y="62776"/>
                          <a:pt x="13424" y="125553"/>
                          <a:pt x="18951" y="189513"/>
                        </a:cubicBezTo>
                        <a:cubicBezTo>
                          <a:pt x="24478" y="253473"/>
                          <a:pt x="24479" y="303220"/>
                          <a:pt x="33165" y="383763"/>
                        </a:cubicBezTo>
                        <a:cubicBezTo>
                          <a:pt x="41851" y="464306"/>
                          <a:pt x="60012" y="589069"/>
                          <a:pt x="71067" y="672771"/>
                        </a:cubicBezTo>
                        <a:cubicBezTo>
                          <a:pt x="82122" y="756473"/>
                          <a:pt x="85280" y="799903"/>
                          <a:pt x="99494" y="885973"/>
                        </a:cubicBezTo>
                        <a:cubicBezTo>
                          <a:pt x="113708" y="972043"/>
                          <a:pt x="135817" y="1086540"/>
                          <a:pt x="156348" y="1189193"/>
                        </a:cubicBezTo>
                        <a:cubicBezTo>
                          <a:pt x="176879" y="1291846"/>
                          <a:pt x="188724" y="1395289"/>
                          <a:pt x="222678" y="1501890"/>
                        </a:cubicBezTo>
                        <a:cubicBezTo>
                          <a:pt x="256632" y="1608491"/>
                          <a:pt x="315855" y="1734044"/>
                          <a:pt x="360075" y="1828800"/>
                        </a:cubicBezTo>
                        <a:cubicBezTo>
                          <a:pt x="404295" y="1923556"/>
                          <a:pt x="443776" y="2000151"/>
                          <a:pt x="487996" y="2070429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E74D8061-E98B-4023-A9E5-1F11709C9A51}"/>
                      </a:ext>
                    </a:extLst>
                  </p:cNvPr>
                  <p:cNvSpPr/>
                  <p:nvPr/>
                </p:nvSpPr>
                <p:spPr>
                  <a:xfrm>
                    <a:off x="5690126" y="6154433"/>
                    <a:ext cx="431142" cy="397977"/>
                  </a:xfrm>
                  <a:custGeom>
                    <a:avLst/>
                    <a:gdLst>
                      <a:gd name="connsiteX0" fmla="*/ 0 w 431142"/>
                      <a:gd name="connsiteY0" fmla="*/ 0 h 397977"/>
                      <a:gd name="connsiteX1" fmla="*/ 85281 w 431142"/>
                      <a:gd name="connsiteY1" fmla="*/ 123183 h 397977"/>
                      <a:gd name="connsiteX2" fmla="*/ 175300 w 431142"/>
                      <a:gd name="connsiteY2" fmla="*/ 232153 h 397977"/>
                      <a:gd name="connsiteX3" fmla="*/ 307959 w 431142"/>
                      <a:gd name="connsiteY3" fmla="*/ 336385 h 397977"/>
                      <a:gd name="connsiteX4" fmla="*/ 431142 w 431142"/>
                      <a:gd name="connsiteY4" fmla="*/ 397977 h 39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142" h="397977">
                        <a:moveTo>
                          <a:pt x="0" y="0"/>
                        </a:moveTo>
                        <a:cubicBezTo>
                          <a:pt x="28032" y="42245"/>
                          <a:pt x="56064" y="84491"/>
                          <a:pt x="85281" y="123183"/>
                        </a:cubicBezTo>
                        <a:cubicBezTo>
                          <a:pt x="114498" y="161875"/>
                          <a:pt x="138187" y="196619"/>
                          <a:pt x="175300" y="232153"/>
                        </a:cubicBezTo>
                        <a:cubicBezTo>
                          <a:pt x="212413" y="267687"/>
                          <a:pt x="265319" y="308748"/>
                          <a:pt x="307959" y="336385"/>
                        </a:cubicBezTo>
                        <a:cubicBezTo>
                          <a:pt x="350599" y="364022"/>
                          <a:pt x="390870" y="380999"/>
                          <a:pt x="431142" y="397977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EB10A73F-CB4C-4C42-979C-EE7B49452105}"/>
                    </a:ext>
                  </a:extLst>
                </p:cNvPr>
                <p:cNvGrpSpPr/>
                <p:nvPr/>
              </p:nvGrpSpPr>
              <p:grpSpPr>
                <a:xfrm>
                  <a:off x="5415127" y="1718479"/>
                  <a:ext cx="758375" cy="3402521"/>
                  <a:chOff x="5202131" y="236891"/>
                  <a:chExt cx="919137" cy="6315519"/>
                </a:xfrm>
              </p:grpSpPr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9F5CF90F-2946-418A-83FD-E3497CB95F7A}"/>
                      </a:ext>
                    </a:extLst>
                  </p:cNvPr>
                  <p:cNvSpPr/>
                  <p:nvPr/>
                </p:nvSpPr>
                <p:spPr>
                  <a:xfrm>
                    <a:off x="5320576" y="236891"/>
                    <a:ext cx="739101" cy="1686665"/>
                  </a:xfrm>
                  <a:custGeom>
                    <a:avLst/>
                    <a:gdLst>
                      <a:gd name="connsiteX0" fmla="*/ 739101 w 739101"/>
                      <a:gd name="connsiteY0" fmla="*/ 0 h 1686665"/>
                      <a:gd name="connsiteX1" fmla="*/ 587490 w 739101"/>
                      <a:gd name="connsiteY1" fmla="*/ 61592 h 1686665"/>
                      <a:gd name="connsiteX2" fmla="*/ 469045 w 739101"/>
                      <a:gd name="connsiteY2" fmla="*/ 175300 h 1686665"/>
                      <a:gd name="connsiteX3" fmla="*/ 383764 w 739101"/>
                      <a:gd name="connsiteY3" fmla="*/ 312697 h 1686665"/>
                      <a:gd name="connsiteX4" fmla="*/ 279532 w 739101"/>
                      <a:gd name="connsiteY4" fmla="*/ 544850 h 1686665"/>
                      <a:gd name="connsiteX5" fmla="*/ 184775 w 739101"/>
                      <a:gd name="connsiteY5" fmla="*/ 810168 h 1686665"/>
                      <a:gd name="connsiteX6" fmla="*/ 94757 w 739101"/>
                      <a:gd name="connsiteY6" fmla="*/ 1160767 h 1686665"/>
                      <a:gd name="connsiteX7" fmla="*/ 0 w 739101"/>
                      <a:gd name="connsiteY7" fmla="*/ 1686665 h 168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9101" h="1686665">
                        <a:moveTo>
                          <a:pt x="739101" y="0"/>
                        </a:moveTo>
                        <a:cubicBezTo>
                          <a:pt x="685800" y="16187"/>
                          <a:pt x="632499" y="32375"/>
                          <a:pt x="587490" y="61592"/>
                        </a:cubicBezTo>
                        <a:cubicBezTo>
                          <a:pt x="542481" y="90809"/>
                          <a:pt x="502999" y="133449"/>
                          <a:pt x="469045" y="175300"/>
                        </a:cubicBezTo>
                        <a:cubicBezTo>
                          <a:pt x="435091" y="217151"/>
                          <a:pt x="415349" y="251105"/>
                          <a:pt x="383764" y="312697"/>
                        </a:cubicBezTo>
                        <a:cubicBezTo>
                          <a:pt x="352179" y="374289"/>
                          <a:pt x="312697" y="461938"/>
                          <a:pt x="279532" y="544850"/>
                        </a:cubicBezTo>
                        <a:cubicBezTo>
                          <a:pt x="246367" y="627762"/>
                          <a:pt x="215571" y="707515"/>
                          <a:pt x="184775" y="810168"/>
                        </a:cubicBezTo>
                        <a:cubicBezTo>
                          <a:pt x="153979" y="912821"/>
                          <a:pt x="125553" y="1014684"/>
                          <a:pt x="94757" y="1160767"/>
                        </a:cubicBezTo>
                        <a:cubicBezTo>
                          <a:pt x="63961" y="1306850"/>
                          <a:pt x="31980" y="1496757"/>
                          <a:pt x="0" y="1686665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7137CEA4-4F1A-4260-A547-4B160989C976}"/>
                      </a:ext>
                    </a:extLst>
                  </p:cNvPr>
                  <p:cNvSpPr/>
                  <p:nvPr/>
                </p:nvSpPr>
                <p:spPr>
                  <a:xfrm>
                    <a:off x="5202131" y="1914081"/>
                    <a:ext cx="118445" cy="2193612"/>
                  </a:xfrm>
                  <a:custGeom>
                    <a:avLst/>
                    <a:gdLst>
                      <a:gd name="connsiteX0" fmla="*/ 118445 w 118445"/>
                      <a:gd name="connsiteY0" fmla="*/ 0 h 2193612"/>
                      <a:gd name="connsiteX1" fmla="*/ 85280 w 118445"/>
                      <a:gd name="connsiteY1" fmla="*/ 217940 h 2193612"/>
                      <a:gd name="connsiteX2" fmla="*/ 47378 w 118445"/>
                      <a:gd name="connsiteY2" fmla="*/ 544850 h 2193612"/>
                      <a:gd name="connsiteX3" fmla="*/ 14213 w 118445"/>
                      <a:gd name="connsiteY3" fmla="*/ 938089 h 2193612"/>
                      <a:gd name="connsiteX4" fmla="*/ 9475 w 118445"/>
                      <a:gd name="connsiteY4" fmla="*/ 1160767 h 2193612"/>
                      <a:gd name="connsiteX5" fmla="*/ 4737 w 118445"/>
                      <a:gd name="connsiteY5" fmla="*/ 1440298 h 2193612"/>
                      <a:gd name="connsiteX6" fmla="*/ 0 w 118445"/>
                      <a:gd name="connsiteY6" fmla="*/ 1705616 h 2193612"/>
                      <a:gd name="connsiteX7" fmla="*/ 4737 w 118445"/>
                      <a:gd name="connsiteY7" fmla="*/ 1951983 h 2193612"/>
                      <a:gd name="connsiteX8" fmla="*/ 18951 w 118445"/>
                      <a:gd name="connsiteY8" fmla="*/ 2193612 h 219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8445" h="2193612">
                        <a:moveTo>
                          <a:pt x="118445" y="0"/>
                        </a:moveTo>
                        <a:cubicBezTo>
                          <a:pt x="107784" y="63566"/>
                          <a:pt x="97124" y="127132"/>
                          <a:pt x="85280" y="217940"/>
                        </a:cubicBezTo>
                        <a:cubicBezTo>
                          <a:pt x="73436" y="308748"/>
                          <a:pt x="59222" y="424825"/>
                          <a:pt x="47378" y="544850"/>
                        </a:cubicBezTo>
                        <a:cubicBezTo>
                          <a:pt x="35534" y="664875"/>
                          <a:pt x="20530" y="835436"/>
                          <a:pt x="14213" y="938089"/>
                        </a:cubicBezTo>
                        <a:cubicBezTo>
                          <a:pt x="7896" y="1040742"/>
                          <a:pt x="11054" y="1077066"/>
                          <a:pt x="9475" y="1160767"/>
                        </a:cubicBezTo>
                        <a:cubicBezTo>
                          <a:pt x="7896" y="1244468"/>
                          <a:pt x="6316" y="1349490"/>
                          <a:pt x="4737" y="1440298"/>
                        </a:cubicBezTo>
                        <a:cubicBezTo>
                          <a:pt x="3158" y="1531106"/>
                          <a:pt x="0" y="1620335"/>
                          <a:pt x="0" y="1705616"/>
                        </a:cubicBezTo>
                        <a:cubicBezTo>
                          <a:pt x="0" y="1790897"/>
                          <a:pt x="1579" y="1870650"/>
                          <a:pt x="4737" y="1951983"/>
                        </a:cubicBezTo>
                        <a:cubicBezTo>
                          <a:pt x="7895" y="2033316"/>
                          <a:pt x="14213" y="2135969"/>
                          <a:pt x="18951" y="2193612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893EA0E2-7580-447F-B4B9-65A7077D12C3}"/>
                      </a:ext>
                    </a:extLst>
                  </p:cNvPr>
                  <p:cNvSpPr/>
                  <p:nvPr/>
                </p:nvSpPr>
                <p:spPr>
                  <a:xfrm>
                    <a:off x="5216344" y="4098218"/>
                    <a:ext cx="487996" cy="2070429"/>
                  </a:xfrm>
                  <a:custGeom>
                    <a:avLst/>
                    <a:gdLst>
                      <a:gd name="connsiteX0" fmla="*/ 0 w 487996"/>
                      <a:gd name="connsiteY0" fmla="*/ 0 h 2070429"/>
                      <a:gd name="connsiteX1" fmla="*/ 18951 w 487996"/>
                      <a:gd name="connsiteY1" fmla="*/ 189513 h 2070429"/>
                      <a:gd name="connsiteX2" fmla="*/ 33165 w 487996"/>
                      <a:gd name="connsiteY2" fmla="*/ 383763 h 2070429"/>
                      <a:gd name="connsiteX3" fmla="*/ 71067 w 487996"/>
                      <a:gd name="connsiteY3" fmla="*/ 672771 h 2070429"/>
                      <a:gd name="connsiteX4" fmla="*/ 99494 w 487996"/>
                      <a:gd name="connsiteY4" fmla="*/ 885973 h 2070429"/>
                      <a:gd name="connsiteX5" fmla="*/ 156348 w 487996"/>
                      <a:gd name="connsiteY5" fmla="*/ 1189193 h 2070429"/>
                      <a:gd name="connsiteX6" fmla="*/ 222678 w 487996"/>
                      <a:gd name="connsiteY6" fmla="*/ 1501890 h 2070429"/>
                      <a:gd name="connsiteX7" fmla="*/ 360075 w 487996"/>
                      <a:gd name="connsiteY7" fmla="*/ 1828800 h 2070429"/>
                      <a:gd name="connsiteX8" fmla="*/ 487996 w 487996"/>
                      <a:gd name="connsiteY8" fmla="*/ 2070429 h 2070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7996" h="2070429">
                        <a:moveTo>
                          <a:pt x="0" y="0"/>
                        </a:moveTo>
                        <a:cubicBezTo>
                          <a:pt x="6712" y="62776"/>
                          <a:pt x="13424" y="125553"/>
                          <a:pt x="18951" y="189513"/>
                        </a:cubicBezTo>
                        <a:cubicBezTo>
                          <a:pt x="24478" y="253473"/>
                          <a:pt x="24479" y="303220"/>
                          <a:pt x="33165" y="383763"/>
                        </a:cubicBezTo>
                        <a:cubicBezTo>
                          <a:pt x="41851" y="464306"/>
                          <a:pt x="60012" y="589069"/>
                          <a:pt x="71067" y="672771"/>
                        </a:cubicBezTo>
                        <a:cubicBezTo>
                          <a:pt x="82122" y="756473"/>
                          <a:pt x="85280" y="799903"/>
                          <a:pt x="99494" y="885973"/>
                        </a:cubicBezTo>
                        <a:cubicBezTo>
                          <a:pt x="113708" y="972043"/>
                          <a:pt x="135817" y="1086540"/>
                          <a:pt x="156348" y="1189193"/>
                        </a:cubicBezTo>
                        <a:cubicBezTo>
                          <a:pt x="176879" y="1291846"/>
                          <a:pt x="188724" y="1395289"/>
                          <a:pt x="222678" y="1501890"/>
                        </a:cubicBezTo>
                        <a:cubicBezTo>
                          <a:pt x="256632" y="1608491"/>
                          <a:pt x="315855" y="1734044"/>
                          <a:pt x="360075" y="1828800"/>
                        </a:cubicBezTo>
                        <a:cubicBezTo>
                          <a:pt x="404295" y="1923556"/>
                          <a:pt x="443776" y="2000151"/>
                          <a:pt x="487996" y="2070429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100" name="Freeform: Shape 99">
                    <a:extLst>
                      <a:ext uri="{FF2B5EF4-FFF2-40B4-BE49-F238E27FC236}">
                        <a16:creationId xmlns:a16="http://schemas.microsoft.com/office/drawing/2014/main" id="{0754035F-A118-464A-92C4-268FD5666693}"/>
                      </a:ext>
                    </a:extLst>
                  </p:cNvPr>
                  <p:cNvSpPr/>
                  <p:nvPr/>
                </p:nvSpPr>
                <p:spPr>
                  <a:xfrm>
                    <a:off x="5690126" y="6154433"/>
                    <a:ext cx="431142" cy="397977"/>
                  </a:xfrm>
                  <a:custGeom>
                    <a:avLst/>
                    <a:gdLst>
                      <a:gd name="connsiteX0" fmla="*/ 0 w 431142"/>
                      <a:gd name="connsiteY0" fmla="*/ 0 h 397977"/>
                      <a:gd name="connsiteX1" fmla="*/ 85281 w 431142"/>
                      <a:gd name="connsiteY1" fmla="*/ 123183 h 397977"/>
                      <a:gd name="connsiteX2" fmla="*/ 175300 w 431142"/>
                      <a:gd name="connsiteY2" fmla="*/ 232153 h 397977"/>
                      <a:gd name="connsiteX3" fmla="*/ 307959 w 431142"/>
                      <a:gd name="connsiteY3" fmla="*/ 336385 h 397977"/>
                      <a:gd name="connsiteX4" fmla="*/ 431142 w 431142"/>
                      <a:gd name="connsiteY4" fmla="*/ 397977 h 39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142" h="397977">
                        <a:moveTo>
                          <a:pt x="0" y="0"/>
                        </a:moveTo>
                        <a:cubicBezTo>
                          <a:pt x="28032" y="42245"/>
                          <a:pt x="56064" y="84491"/>
                          <a:pt x="85281" y="123183"/>
                        </a:cubicBezTo>
                        <a:cubicBezTo>
                          <a:pt x="114498" y="161875"/>
                          <a:pt x="138187" y="196619"/>
                          <a:pt x="175300" y="232153"/>
                        </a:cubicBezTo>
                        <a:cubicBezTo>
                          <a:pt x="212413" y="267687"/>
                          <a:pt x="265319" y="308748"/>
                          <a:pt x="307959" y="336385"/>
                        </a:cubicBezTo>
                        <a:cubicBezTo>
                          <a:pt x="350599" y="364022"/>
                          <a:pt x="390870" y="380999"/>
                          <a:pt x="431142" y="397977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A766642C-E2F9-43C2-A80F-9EA8FDEB27AD}"/>
                    </a:ext>
                  </a:extLst>
                </p:cNvPr>
                <p:cNvGrpSpPr/>
                <p:nvPr/>
              </p:nvGrpSpPr>
              <p:grpSpPr>
                <a:xfrm>
                  <a:off x="5066329" y="377069"/>
                  <a:ext cx="503925" cy="2888418"/>
                  <a:chOff x="5066329" y="377069"/>
                  <a:chExt cx="503925" cy="2888418"/>
                </a:xfrm>
              </p:grpSpPr>
              <p:sp>
                <p:nvSpPr>
                  <p:cNvPr id="87" name="Isosceles Triangle 86">
                    <a:extLst>
                      <a:ext uri="{FF2B5EF4-FFF2-40B4-BE49-F238E27FC236}">
                        <a16:creationId xmlns:a16="http://schemas.microsoft.com/office/drawing/2014/main" id="{895FA25E-1C82-4D13-93E2-888375908977}"/>
                      </a:ext>
                    </a:extLst>
                  </p:cNvPr>
                  <p:cNvSpPr/>
                  <p:nvPr/>
                </p:nvSpPr>
                <p:spPr>
                  <a:xfrm rot="10991415">
                    <a:off x="5143480" y="1559386"/>
                    <a:ext cx="139258" cy="1161574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 dirty="0"/>
                  </a:p>
                </p:txBody>
              </p:sp>
              <p:sp>
                <p:nvSpPr>
                  <p:cNvPr id="88" name="Isosceles Triangle 87">
                    <a:extLst>
                      <a:ext uri="{FF2B5EF4-FFF2-40B4-BE49-F238E27FC236}">
                        <a16:creationId xmlns:a16="http://schemas.microsoft.com/office/drawing/2014/main" id="{424DD0E8-BA92-451F-8B8D-391F3A9A46D5}"/>
                      </a:ext>
                    </a:extLst>
                  </p:cNvPr>
                  <p:cNvSpPr/>
                  <p:nvPr/>
                </p:nvSpPr>
                <p:spPr>
                  <a:xfrm rot="11319061">
                    <a:off x="5083584" y="779255"/>
                    <a:ext cx="350501" cy="1211741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 dirty="0"/>
                  </a:p>
                </p:txBody>
              </p:sp>
              <p:sp>
                <p:nvSpPr>
                  <p:cNvPr id="89" name="Isosceles Triangle 88">
                    <a:extLst>
                      <a:ext uri="{FF2B5EF4-FFF2-40B4-BE49-F238E27FC236}">
                        <a16:creationId xmlns:a16="http://schemas.microsoft.com/office/drawing/2014/main" id="{5E1276E2-430E-4A96-86AF-32E6C6CACC7A}"/>
                      </a:ext>
                    </a:extLst>
                  </p:cNvPr>
                  <p:cNvSpPr/>
                  <p:nvPr/>
                </p:nvSpPr>
                <p:spPr>
                  <a:xfrm rot="11319061">
                    <a:off x="5066329" y="377069"/>
                    <a:ext cx="503925" cy="1244756"/>
                  </a:xfrm>
                  <a:prstGeom prst="triangl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 dirty="0"/>
                  </a:p>
                </p:txBody>
              </p: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DF1BAC1F-BD48-40E6-AC1F-3ACFEAAA735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77162" y="1141092"/>
                    <a:ext cx="115979" cy="537379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B73E93E0-8B97-47E3-8B33-FDD2B9AF73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54582" y="1353971"/>
                    <a:ext cx="86470" cy="556361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8E8FF08C-D61B-4FCD-B0A8-A9F578BF44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203629" y="1685903"/>
                    <a:ext cx="86470" cy="556361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AF37527C-ECF0-4017-AD99-844170D9B6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59515" y="2131759"/>
                    <a:ext cx="63463" cy="595328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DE22B85-6011-414B-B7CE-A2E83F1ACF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1438" y="2509424"/>
                    <a:ext cx="51371" cy="602870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8D4FC6EC-65E5-4028-935B-97C3064D79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136026" y="2664998"/>
                    <a:ext cx="27222" cy="600489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F9AE61-4BF4-4420-9BD7-2B264FEED7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143287" y="2617373"/>
                    <a:ext cx="0" cy="607610"/>
                  </a:xfrm>
                  <a:prstGeom prst="line">
                    <a:avLst/>
                  </a:prstGeom>
                  <a:ln w="762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6" name="Isosceles Triangle 65">
                  <a:extLst>
                    <a:ext uri="{FF2B5EF4-FFF2-40B4-BE49-F238E27FC236}">
                      <a16:creationId xmlns:a16="http://schemas.microsoft.com/office/drawing/2014/main" id="{88DD62D5-9B8F-46FC-955F-82E97AF988CB}"/>
                    </a:ext>
                  </a:extLst>
                </p:cNvPr>
                <p:cNvSpPr/>
                <p:nvPr/>
              </p:nvSpPr>
              <p:spPr>
                <a:xfrm>
                  <a:off x="5150119" y="4034099"/>
                  <a:ext cx="62541" cy="824525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67" name="Isosceles Triangle 66">
                  <a:extLst>
                    <a:ext uri="{FF2B5EF4-FFF2-40B4-BE49-F238E27FC236}">
                      <a16:creationId xmlns:a16="http://schemas.microsoft.com/office/drawing/2014/main" id="{01AC947C-2166-4BE9-8C1F-57ADB6C8FFA4}"/>
                    </a:ext>
                  </a:extLst>
                </p:cNvPr>
                <p:cNvSpPr/>
                <p:nvPr/>
              </p:nvSpPr>
              <p:spPr>
                <a:xfrm>
                  <a:off x="5161104" y="4344784"/>
                  <a:ext cx="76174" cy="834745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68" name="Isosceles Triangle 67">
                  <a:extLst>
                    <a:ext uri="{FF2B5EF4-FFF2-40B4-BE49-F238E27FC236}">
                      <a16:creationId xmlns:a16="http://schemas.microsoft.com/office/drawing/2014/main" id="{6BDDF497-5C7C-499F-810D-14DD0A11E368}"/>
                    </a:ext>
                  </a:extLst>
                </p:cNvPr>
                <p:cNvSpPr/>
                <p:nvPr/>
              </p:nvSpPr>
              <p:spPr>
                <a:xfrm>
                  <a:off x="5149637" y="4687426"/>
                  <a:ext cx="119023" cy="949399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69" name="Isosceles Triangle 68">
                  <a:extLst>
                    <a:ext uri="{FF2B5EF4-FFF2-40B4-BE49-F238E27FC236}">
                      <a16:creationId xmlns:a16="http://schemas.microsoft.com/office/drawing/2014/main" id="{638562C8-8584-482E-A6E0-5FF27F3F4CBB}"/>
                    </a:ext>
                  </a:extLst>
                </p:cNvPr>
                <p:cNvSpPr/>
                <p:nvPr/>
              </p:nvSpPr>
              <p:spPr>
                <a:xfrm>
                  <a:off x="5076460" y="4834953"/>
                  <a:ext cx="321635" cy="1207852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70" name="Isosceles Triangle 69">
                  <a:extLst>
                    <a:ext uri="{FF2B5EF4-FFF2-40B4-BE49-F238E27FC236}">
                      <a16:creationId xmlns:a16="http://schemas.microsoft.com/office/drawing/2014/main" id="{0D01B221-B1D7-4A6A-A5F7-0D798B074BB0}"/>
                    </a:ext>
                  </a:extLst>
                </p:cNvPr>
                <p:cNvSpPr/>
                <p:nvPr/>
              </p:nvSpPr>
              <p:spPr>
                <a:xfrm>
                  <a:off x="5114369" y="5285686"/>
                  <a:ext cx="321635" cy="1207852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71" name="Isosceles Triangle 70">
                  <a:extLst>
                    <a:ext uri="{FF2B5EF4-FFF2-40B4-BE49-F238E27FC236}">
                      <a16:creationId xmlns:a16="http://schemas.microsoft.com/office/drawing/2014/main" id="{1AEA46D5-298A-4E13-8869-8E05AF31B787}"/>
                    </a:ext>
                  </a:extLst>
                </p:cNvPr>
                <p:cNvSpPr/>
                <p:nvPr/>
              </p:nvSpPr>
              <p:spPr>
                <a:xfrm rot="20414577">
                  <a:off x="5245581" y="5350381"/>
                  <a:ext cx="321635" cy="1207852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72" name="Isosceles Triangle 71">
                  <a:extLst>
                    <a:ext uri="{FF2B5EF4-FFF2-40B4-BE49-F238E27FC236}">
                      <a16:creationId xmlns:a16="http://schemas.microsoft.com/office/drawing/2014/main" id="{D483C7C1-351F-4B42-9CFE-43F359966566}"/>
                    </a:ext>
                  </a:extLst>
                </p:cNvPr>
                <p:cNvSpPr/>
                <p:nvPr/>
              </p:nvSpPr>
              <p:spPr>
                <a:xfrm rot="20414577">
                  <a:off x="5431555" y="6070065"/>
                  <a:ext cx="294879" cy="471003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C166EA39-AEC6-4A76-AEDC-BF3754F59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62387" y="5317423"/>
                  <a:ext cx="167122" cy="625537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AFE44AEB-BA04-49D5-8232-E6655B7CB9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98095" y="5753100"/>
                  <a:ext cx="150218" cy="350044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F842F37-CEBF-421D-B124-FF6C861ABB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3195" y="5499916"/>
                  <a:ext cx="77078" cy="253184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08FAB2D-A4F9-4F92-AA7F-43083B6985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1118" y="5359588"/>
                  <a:ext cx="50693" cy="26710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F1B113C6-90A7-458F-98BB-3288C5C7E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1613" y="5174456"/>
                  <a:ext cx="39972" cy="264423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BBACE64F-1638-4F57-AEAD-2F0F6F11D3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50644" y="4984451"/>
                  <a:ext cx="39972" cy="264423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90116C65-302D-4049-B48A-B1951DEE2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9151" y="4529666"/>
                  <a:ext cx="56268" cy="46619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3B04D2B6-0DFB-4038-85A5-419C74F224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58992" y="4200676"/>
                  <a:ext cx="56268" cy="46619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6D0599E6-6812-44A8-96B5-04A7E63FA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7490" y="4194910"/>
                  <a:ext cx="25239" cy="263867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A5E43140-2B85-4F24-8516-749D5F1F592F}"/>
                    </a:ext>
                  </a:extLst>
                </p:cNvPr>
                <p:cNvGrpSpPr/>
                <p:nvPr/>
              </p:nvGrpSpPr>
              <p:grpSpPr>
                <a:xfrm>
                  <a:off x="5183169" y="179740"/>
                  <a:ext cx="900000" cy="6480000"/>
                  <a:chOff x="5202131" y="236891"/>
                  <a:chExt cx="919137" cy="6315519"/>
                </a:xfrm>
              </p:grpSpPr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6EAF448A-DDF2-4EB9-9AE6-9BFEE85B0708}"/>
                      </a:ext>
                    </a:extLst>
                  </p:cNvPr>
                  <p:cNvSpPr/>
                  <p:nvPr/>
                </p:nvSpPr>
                <p:spPr>
                  <a:xfrm>
                    <a:off x="5320576" y="236891"/>
                    <a:ext cx="739101" cy="1686665"/>
                  </a:xfrm>
                  <a:custGeom>
                    <a:avLst/>
                    <a:gdLst>
                      <a:gd name="connsiteX0" fmla="*/ 739101 w 739101"/>
                      <a:gd name="connsiteY0" fmla="*/ 0 h 1686665"/>
                      <a:gd name="connsiteX1" fmla="*/ 587490 w 739101"/>
                      <a:gd name="connsiteY1" fmla="*/ 61592 h 1686665"/>
                      <a:gd name="connsiteX2" fmla="*/ 469045 w 739101"/>
                      <a:gd name="connsiteY2" fmla="*/ 175300 h 1686665"/>
                      <a:gd name="connsiteX3" fmla="*/ 383764 w 739101"/>
                      <a:gd name="connsiteY3" fmla="*/ 312697 h 1686665"/>
                      <a:gd name="connsiteX4" fmla="*/ 279532 w 739101"/>
                      <a:gd name="connsiteY4" fmla="*/ 544850 h 1686665"/>
                      <a:gd name="connsiteX5" fmla="*/ 184775 w 739101"/>
                      <a:gd name="connsiteY5" fmla="*/ 810168 h 1686665"/>
                      <a:gd name="connsiteX6" fmla="*/ 94757 w 739101"/>
                      <a:gd name="connsiteY6" fmla="*/ 1160767 h 1686665"/>
                      <a:gd name="connsiteX7" fmla="*/ 0 w 739101"/>
                      <a:gd name="connsiteY7" fmla="*/ 1686665 h 168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39101" h="1686665">
                        <a:moveTo>
                          <a:pt x="739101" y="0"/>
                        </a:moveTo>
                        <a:cubicBezTo>
                          <a:pt x="685800" y="16187"/>
                          <a:pt x="632499" y="32375"/>
                          <a:pt x="587490" y="61592"/>
                        </a:cubicBezTo>
                        <a:cubicBezTo>
                          <a:pt x="542481" y="90809"/>
                          <a:pt x="502999" y="133449"/>
                          <a:pt x="469045" y="175300"/>
                        </a:cubicBezTo>
                        <a:cubicBezTo>
                          <a:pt x="435091" y="217151"/>
                          <a:pt x="415349" y="251105"/>
                          <a:pt x="383764" y="312697"/>
                        </a:cubicBezTo>
                        <a:cubicBezTo>
                          <a:pt x="352179" y="374289"/>
                          <a:pt x="312697" y="461938"/>
                          <a:pt x="279532" y="544850"/>
                        </a:cubicBezTo>
                        <a:cubicBezTo>
                          <a:pt x="246367" y="627762"/>
                          <a:pt x="215571" y="707515"/>
                          <a:pt x="184775" y="810168"/>
                        </a:cubicBezTo>
                        <a:cubicBezTo>
                          <a:pt x="153979" y="912821"/>
                          <a:pt x="125553" y="1014684"/>
                          <a:pt x="94757" y="1160767"/>
                        </a:cubicBezTo>
                        <a:cubicBezTo>
                          <a:pt x="63961" y="1306850"/>
                          <a:pt x="31980" y="1496757"/>
                          <a:pt x="0" y="1686665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AC0E43B2-7BC8-418A-AC94-C971A2997CF5}"/>
                      </a:ext>
                    </a:extLst>
                  </p:cNvPr>
                  <p:cNvSpPr/>
                  <p:nvPr/>
                </p:nvSpPr>
                <p:spPr>
                  <a:xfrm>
                    <a:off x="5202131" y="1914081"/>
                    <a:ext cx="118445" cy="2193612"/>
                  </a:xfrm>
                  <a:custGeom>
                    <a:avLst/>
                    <a:gdLst>
                      <a:gd name="connsiteX0" fmla="*/ 118445 w 118445"/>
                      <a:gd name="connsiteY0" fmla="*/ 0 h 2193612"/>
                      <a:gd name="connsiteX1" fmla="*/ 85280 w 118445"/>
                      <a:gd name="connsiteY1" fmla="*/ 217940 h 2193612"/>
                      <a:gd name="connsiteX2" fmla="*/ 47378 w 118445"/>
                      <a:gd name="connsiteY2" fmla="*/ 544850 h 2193612"/>
                      <a:gd name="connsiteX3" fmla="*/ 14213 w 118445"/>
                      <a:gd name="connsiteY3" fmla="*/ 938089 h 2193612"/>
                      <a:gd name="connsiteX4" fmla="*/ 9475 w 118445"/>
                      <a:gd name="connsiteY4" fmla="*/ 1160767 h 2193612"/>
                      <a:gd name="connsiteX5" fmla="*/ 4737 w 118445"/>
                      <a:gd name="connsiteY5" fmla="*/ 1440298 h 2193612"/>
                      <a:gd name="connsiteX6" fmla="*/ 0 w 118445"/>
                      <a:gd name="connsiteY6" fmla="*/ 1705616 h 2193612"/>
                      <a:gd name="connsiteX7" fmla="*/ 4737 w 118445"/>
                      <a:gd name="connsiteY7" fmla="*/ 1951983 h 2193612"/>
                      <a:gd name="connsiteX8" fmla="*/ 18951 w 118445"/>
                      <a:gd name="connsiteY8" fmla="*/ 2193612 h 21936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8445" h="2193612">
                        <a:moveTo>
                          <a:pt x="118445" y="0"/>
                        </a:moveTo>
                        <a:cubicBezTo>
                          <a:pt x="107784" y="63566"/>
                          <a:pt x="97124" y="127132"/>
                          <a:pt x="85280" y="217940"/>
                        </a:cubicBezTo>
                        <a:cubicBezTo>
                          <a:pt x="73436" y="308748"/>
                          <a:pt x="59222" y="424825"/>
                          <a:pt x="47378" y="544850"/>
                        </a:cubicBezTo>
                        <a:cubicBezTo>
                          <a:pt x="35534" y="664875"/>
                          <a:pt x="20530" y="835436"/>
                          <a:pt x="14213" y="938089"/>
                        </a:cubicBezTo>
                        <a:cubicBezTo>
                          <a:pt x="7896" y="1040742"/>
                          <a:pt x="11054" y="1077066"/>
                          <a:pt x="9475" y="1160767"/>
                        </a:cubicBezTo>
                        <a:cubicBezTo>
                          <a:pt x="7896" y="1244468"/>
                          <a:pt x="6316" y="1349490"/>
                          <a:pt x="4737" y="1440298"/>
                        </a:cubicBezTo>
                        <a:cubicBezTo>
                          <a:pt x="3158" y="1531106"/>
                          <a:pt x="0" y="1620335"/>
                          <a:pt x="0" y="1705616"/>
                        </a:cubicBezTo>
                        <a:cubicBezTo>
                          <a:pt x="0" y="1790897"/>
                          <a:pt x="1579" y="1870650"/>
                          <a:pt x="4737" y="1951983"/>
                        </a:cubicBezTo>
                        <a:cubicBezTo>
                          <a:pt x="7895" y="2033316"/>
                          <a:pt x="14213" y="2135969"/>
                          <a:pt x="18951" y="2193612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F169B860-93C0-46AA-A160-23157D6F233E}"/>
                      </a:ext>
                    </a:extLst>
                  </p:cNvPr>
                  <p:cNvSpPr/>
                  <p:nvPr/>
                </p:nvSpPr>
                <p:spPr>
                  <a:xfrm>
                    <a:off x="5216344" y="4098218"/>
                    <a:ext cx="487996" cy="2070429"/>
                  </a:xfrm>
                  <a:custGeom>
                    <a:avLst/>
                    <a:gdLst>
                      <a:gd name="connsiteX0" fmla="*/ 0 w 487996"/>
                      <a:gd name="connsiteY0" fmla="*/ 0 h 2070429"/>
                      <a:gd name="connsiteX1" fmla="*/ 18951 w 487996"/>
                      <a:gd name="connsiteY1" fmla="*/ 189513 h 2070429"/>
                      <a:gd name="connsiteX2" fmla="*/ 33165 w 487996"/>
                      <a:gd name="connsiteY2" fmla="*/ 383763 h 2070429"/>
                      <a:gd name="connsiteX3" fmla="*/ 71067 w 487996"/>
                      <a:gd name="connsiteY3" fmla="*/ 672771 h 2070429"/>
                      <a:gd name="connsiteX4" fmla="*/ 99494 w 487996"/>
                      <a:gd name="connsiteY4" fmla="*/ 885973 h 2070429"/>
                      <a:gd name="connsiteX5" fmla="*/ 156348 w 487996"/>
                      <a:gd name="connsiteY5" fmla="*/ 1189193 h 2070429"/>
                      <a:gd name="connsiteX6" fmla="*/ 222678 w 487996"/>
                      <a:gd name="connsiteY6" fmla="*/ 1501890 h 2070429"/>
                      <a:gd name="connsiteX7" fmla="*/ 360075 w 487996"/>
                      <a:gd name="connsiteY7" fmla="*/ 1828800 h 2070429"/>
                      <a:gd name="connsiteX8" fmla="*/ 487996 w 487996"/>
                      <a:gd name="connsiteY8" fmla="*/ 2070429 h 2070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7996" h="2070429">
                        <a:moveTo>
                          <a:pt x="0" y="0"/>
                        </a:moveTo>
                        <a:cubicBezTo>
                          <a:pt x="6712" y="62776"/>
                          <a:pt x="13424" y="125553"/>
                          <a:pt x="18951" y="189513"/>
                        </a:cubicBezTo>
                        <a:cubicBezTo>
                          <a:pt x="24478" y="253473"/>
                          <a:pt x="24479" y="303220"/>
                          <a:pt x="33165" y="383763"/>
                        </a:cubicBezTo>
                        <a:cubicBezTo>
                          <a:pt x="41851" y="464306"/>
                          <a:pt x="60012" y="589069"/>
                          <a:pt x="71067" y="672771"/>
                        </a:cubicBezTo>
                        <a:cubicBezTo>
                          <a:pt x="82122" y="756473"/>
                          <a:pt x="85280" y="799903"/>
                          <a:pt x="99494" y="885973"/>
                        </a:cubicBezTo>
                        <a:cubicBezTo>
                          <a:pt x="113708" y="972043"/>
                          <a:pt x="135817" y="1086540"/>
                          <a:pt x="156348" y="1189193"/>
                        </a:cubicBezTo>
                        <a:cubicBezTo>
                          <a:pt x="176879" y="1291846"/>
                          <a:pt x="188724" y="1395289"/>
                          <a:pt x="222678" y="1501890"/>
                        </a:cubicBezTo>
                        <a:cubicBezTo>
                          <a:pt x="256632" y="1608491"/>
                          <a:pt x="315855" y="1734044"/>
                          <a:pt x="360075" y="1828800"/>
                        </a:cubicBezTo>
                        <a:cubicBezTo>
                          <a:pt x="404295" y="1923556"/>
                          <a:pt x="443776" y="2000151"/>
                          <a:pt x="487996" y="2070429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  <p:sp>
                <p:nvSpPr>
                  <p:cNvPr id="86" name="Freeform: Shape 85">
                    <a:extLst>
                      <a:ext uri="{FF2B5EF4-FFF2-40B4-BE49-F238E27FC236}">
                        <a16:creationId xmlns:a16="http://schemas.microsoft.com/office/drawing/2014/main" id="{989AEDC6-3315-4806-B5F2-00DC8816D590}"/>
                      </a:ext>
                    </a:extLst>
                  </p:cNvPr>
                  <p:cNvSpPr/>
                  <p:nvPr/>
                </p:nvSpPr>
                <p:spPr>
                  <a:xfrm>
                    <a:off x="5690126" y="6154433"/>
                    <a:ext cx="431142" cy="397977"/>
                  </a:xfrm>
                  <a:custGeom>
                    <a:avLst/>
                    <a:gdLst>
                      <a:gd name="connsiteX0" fmla="*/ 0 w 431142"/>
                      <a:gd name="connsiteY0" fmla="*/ 0 h 397977"/>
                      <a:gd name="connsiteX1" fmla="*/ 85281 w 431142"/>
                      <a:gd name="connsiteY1" fmla="*/ 123183 h 397977"/>
                      <a:gd name="connsiteX2" fmla="*/ 175300 w 431142"/>
                      <a:gd name="connsiteY2" fmla="*/ 232153 h 397977"/>
                      <a:gd name="connsiteX3" fmla="*/ 307959 w 431142"/>
                      <a:gd name="connsiteY3" fmla="*/ 336385 h 397977"/>
                      <a:gd name="connsiteX4" fmla="*/ 431142 w 431142"/>
                      <a:gd name="connsiteY4" fmla="*/ 397977 h 397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1142" h="397977">
                        <a:moveTo>
                          <a:pt x="0" y="0"/>
                        </a:moveTo>
                        <a:cubicBezTo>
                          <a:pt x="28032" y="42245"/>
                          <a:pt x="56064" y="84491"/>
                          <a:pt x="85281" y="123183"/>
                        </a:cubicBezTo>
                        <a:cubicBezTo>
                          <a:pt x="114498" y="161875"/>
                          <a:pt x="138187" y="196619"/>
                          <a:pt x="175300" y="232153"/>
                        </a:cubicBezTo>
                        <a:cubicBezTo>
                          <a:pt x="212413" y="267687"/>
                          <a:pt x="265319" y="308748"/>
                          <a:pt x="307959" y="336385"/>
                        </a:cubicBezTo>
                        <a:cubicBezTo>
                          <a:pt x="350599" y="364022"/>
                          <a:pt x="390870" y="380999"/>
                          <a:pt x="431142" y="397977"/>
                        </a:cubicBezTo>
                      </a:path>
                    </a:pathLst>
                  </a:cu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419"/>
                  </a:p>
                </p:txBody>
              </p:sp>
            </p:grp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D6BE2C6-868B-40FA-B89B-186FE2B109D2}"/>
                  </a:ext>
                </a:extLst>
              </p:cNvPr>
              <p:cNvGrpSpPr/>
              <p:nvPr/>
            </p:nvGrpSpPr>
            <p:grpSpPr>
              <a:xfrm>
                <a:off x="2399257" y="409696"/>
                <a:ext cx="8472676" cy="5480314"/>
                <a:chOff x="2399257" y="409696"/>
                <a:chExt cx="8472676" cy="5480314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FD24F81-16D1-4170-BBB6-6EBAB2FCE0D7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DD3E2ED-7FE4-4260-A266-65F15A9B275A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9C4BDED-3FBD-498A-A1C9-C3FF2438EAB7}"/>
                    </a:ext>
                  </a:extLst>
                </p:cNvPr>
                <p:cNvSpPr txBox="1"/>
                <p:nvPr/>
              </p:nvSpPr>
              <p:spPr>
                <a:xfrm rot="16200000">
                  <a:off x="3047063" y="3350022"/>
                  <a:ext cx="2087046" cy="393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60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60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60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6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EA53EA9-4CD5-4585-A1C1-9536EB451FD6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655027" cy="390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60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6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B5B568E-56DC-4720-84F0-9489E4091A90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1899253" cy="3909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60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6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FFE4354-5432-4FB3-A33A-D93616C51E5C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3" name="Picture 2" descr="Resultado de imagen para atomo png">
                  <a:extLst>
                    <a:ext uri="{FF2B5EF4-FFF2-40B4-BE49-F238E27FC236}">
                      <a16:creationId xmlns:a16="http://schemas.microsoft.com/office/drawing/2014/main" id="{3CA277AE-0B41-4921-AEB0-EADF48D7BD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2" descr="Resultado de imagen para atomo png">
                  <a:extLst>
                    <a:ext uri="{FF2B5EF4-FFF2-40B4-BE49-F238E27FC236}">
                      <a16:creationId xmlns:a16="http://schemas.microsoft.com/office/drawing/2014/main" id="{BB2F2AB9-E45F-4D51-B27F-D5B4795BC4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2" descr="Resultado de imagen para atomo png">
                  <a:extLst>
                    <a:ext uri="{FF2B5EF4-FFF2-40B4-BE49-F238E27FC236}">
                      <a16:creationId xmlns:a16="http://schemas.microsoft.com/office/drawing/2014/main" id="{44A28E2B-82C3-4B42-9290-9D69802010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2" descr="Resultado de imagen para atomo png">
                  <a:extLst>
                    <a:ext uri="{FF2B5EF4-FFF2-40B4-BE49-F238E27FC236}">
                      <a16:creationId xmlns:a16="http://schemas.microsoft.com/office/drawing/2014/main" id="{FAB7DB99-DDFC-486E-921D-C6514772A3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" name="Picture 2" descr="Resultado de imagen para atomo png">
                  <a:extLst>
                    <a:ext uri="{FF2B5EF4-FFF2-40B4-BE49-F238E27FC236}">
                      <a16:creationId xmlns:a16="http://schemas.microsoft.com/office/drawing/2014/main" id="{E8FD270F-2685-48E2-9812-DF806B3B73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2" descr="Resultado de imagen para atomo png">
                  <a:extLst>
                    <a:ext uri="{FF2B5EF4-FFF2-40B4-BE49-F238E27FC236}">
                      <a16:creationId xmlns:a16="http://schemas.microsoft.com/office/drawing/2014/main" id="{21DC43CF-F60B-469C-92CD-EA2CDF0CF59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2" descr="Resultado de imagen para atomo png">
                  <a:extLst>
                    <a:ext uri="{FF2B5EF4-FFF2-40B4-BE49-F238E27FC236}">
                      <a16:creationId xmlns:a16="http://schemas.microsoft.com/office/drawing/2014/main" id="{8A0BC4FD-1A3B-4CFD-B822-FBF48B3A9B7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2" descr="Resultado de imagen para atomo png">
                  <a:extLst>
                    <a:ext uri="{FF2B5EF4-FFF2-40B4-BE49-F238E27FC236}">
                      <a16:creationId xmlns:a16="http://schemas.microsoft.com/office/drawing/2014/main" id="{7BFD4F5C-46EA-40D2-8A8B-6D00944C8E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" descr="Resultado de imagen para atomo png">
                  <a:extLst>
                    <a:ext uri="{FF2B5EF4-FFF2-40B4-BE49-F238E27FC236}">
                      <a16:creationId xmlns:a16="http://schemas.microsoft.com/office/drawing/2014/main" id="{79CAB1F1-53B3-4F5E-90A3-357761A515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2" name="Picture 2" descr="Resultado de imagen para atomo png">
                  <a:extLst>
                    <a:ext uri="{FF2B5EF4-FFF2-40B4-BE49-F238E27FC236}">
                      <a16:creationId xmlns:a16="http://schemas.microsoft.com/office/drawing/2014/main" id="{9F04BE1D-1729-4765-BCFA-0A8066461D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2" descr="Resultado de imagen para atomo png">
                  <a:extLst>
                    <a:ext uri="{FF2B5EF4-FFF2-40B4-BE49-F238E27FC236}">
                      <a16:creationId xmlns:a16="http://schemas.microsoft.com/office/drawing/2014/main" id="{9F29CFAC-AE78-4D6F-808A-2C4693DD88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" descr="Resultado de imagen para atomo png">
                  <a:extLst>
                    <a:ext uri="{FF2B5EF4-FFF2-40B4-BE49-F238E27FC236}">
                      <a16:creationId xmlns:a16="http://schemas.microsoft.com/office/drawing/2014/main" id="{8896E401-37B0-4296-AA0F-9B8FCD2F20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5" name="Picture 2" descr="Resultado de imagen para atomo png">
                  <a:extLst>
                    <a:ext uri="{FF2B5EF4-FFF2-40B4-BE49-F238E27FC236}">
                      <a16:creationId xmlns:a16="http://schemas.microsoft.com/office/drawing/2014/main" id="{943C5260-A4B1-4F86-9CA0-E6D3D17FF0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6" name="Picture 2" descr="Resultado de imagen para atomo png">
                  <a:extLst>
                    <a:ext uri="{FF2B5EF4-FFF2-40B4-BE49-F238E27FC236}">
                      <a16:creationId xmlns:a16="http://schemas.microsoft.com/office/drawing/2014/main" id="{5256B8C8-BB9A-4E96-B255-A0046B0EE0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Resultado de imagen para atomo png">
                  <a:extLst>
                    <a:ext uri="{FF2B5EF4-FFF2-40B4-BE49-F238E27FC236}">
                      <a16:creationId xmlns:a16="http://schemas.microsoft.com/office/drawing/2014/main" id="{D09B487E-DA6E-4FC5-A901-D4A6469C40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2" descr="Resultado de imagen para atomo png">
                  <a:extLst>
                    <a:ext uri="{FF2B5EF4-FFF2-40B4-BE49-F238E27FC236}">
                      <a16:creationId xmlns:a16="http://schemas.microsoft.com/office/drawing/2014/main" id="{A74384C9-B066-4A1D-9911-E6F7E96D9F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2" descr="Resultado de imagen para atomo png">
                  <a:extLst>
                    <a:ext uri="{FF2B5EF4-FFF2-40B4-BE49-F238E27FC236}">
                      <a16:creationId xmlns:a16="http://schemas.microsoft.com/office/drawing/2014/main" id="{A396F220-7EA8-42AF-9FAB-E8440C8307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2" descr="Resultado de imagen para atomo png">
                  <a:extLst>
                    <a:ext uri="{FF2B5EF4-FFF2-40B4-BE49-F238E27FC236}">
                      <a16:creationId xmlns:a16="http://schemas.microsoft.com/office/drawing/2014/main" id="{0F849658-9ED2-4111-92CD-96568456D4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Resultado de imagen para atomo png">
                  <a:extLst>
                    <a:ext uri="{FF2B5EF4-FFF2-40B4-BE49-F238E27FC236}">
                      <a16:creationId xmlns:a16="http://schemas.microsoft.com/office/drawing/2014/main" id="{6C2B3AAC-CAEB-4EC6-A974-5B98FAE061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2" descr="Resultado de imagen para atomo png">
                  <a:extLst>
                    <a:ext uri="{FF2B5EF4-FFF2-40B4-BE49-F238E27FC236}">
                      <a16:creationId xmlns:a16="http://schemas.microsoft.com/office/drawing/2014/main" id="{11D9A8AC-770F-4A29-94FE-8B2C9CAC1E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2" descr="Resultado de imagen para atomo png">
                  <a:extLst>
                    <a:ext uri="{FF2B5EF4-FFF2-40B4-BE49-F238E27FC236}">
                      <a16:creationId xmlns:a16="http://schemas.microsoft.com/office/drawing/2014/main" id="{46DF1301-2BAA-41AB-9D61-914D05B5ED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4" name="Picture 2" descr="Resultado de imagen para atomo png">
                  <a:extLst>
                    <a:ext uri="{FF2B5EF4-FFF2-40B4-BE49-F238E27FC236}">
                      <a16:creationId xmlns:a16="http://schemas.microsoft.com/office/drawing/2014/main" id="{9A3ED98F-B6EF-4B8F-B2CB-4662778B83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5" name="Picture 2" descr="Resultado de imagen para atomo png">
                  <a:extLst>
                    <a:ext uri="{FF2B5EF4-FFF2-40B4-BE49-F238E27FC236}">
                      <a16:creationId xmlns:a16="http://schemas.microsoft.com/office/drawing/2014/main" id="{59528DBB-EEB3-43C0-8187-0840DC10ED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2" descr="Resultado de imagen para atomo png">
                  <a:extLst>
                    <a:ext uri="{FF2B5EF4-FFF2-40B4-BE49-F238E27FC236}">
                      <a16:creationId xmlns:a16="http://schemas.microsoft.com/office/drawing/2014/main" id="{8788FD9B-B048-40D3-9BEE-288DB216FC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" descr="Resultado de imagen para atomo png">
                  <a:extLst>
                    <a:ext uri="{FF2B5EF4-FFF2-40B4-BE49-F238E27FC236}">
                      <a16:creationId xmlns:a16="http://schemas.microsoft.com/office/drawing/2014/main" id="{F625E0D3-186F-401E-B368-6CD4DF49D1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A8128EA-8E05-43DC-BA66-BCB11A400060}"/>
                    </a:ext>
                  </a:extLst>
                </p:cNvPr>
                <p:cNvSpPr/>
                <p:nvPr/>
              </p:nvSpPr>
              <p:spPr>
                <a:xfrm>
                  <a:off x="2399257" y="2894926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406DB505-09CA-445D-BF3D-AA2A993D0D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05687" y="1234306"/>
                  <a:ext cx="1070463" cy="16466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EB967A8-80EF-4B1F-BE6C-2CAC905A7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4600" y="949825"/>
                  <a:ext cx="3691866" cy="0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416A4257-DE71-4EC1-AD8E-CB03A16B9E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33465" y="409696"/>
                      <a:ext cx="689584" cy="42648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6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6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66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66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77" name="TextBox 176">
                      <a:extLst>
                        <a:ext uri="{FF2B5EF4-FFF2-40B4-BE49-F238E27FC236}">
                          <a16:creationId xmlns:a16="http://schemas.microsoft.com/office/drawing/2014/main" id="{30C468AD-7038-49E0-87BD-0BFF60BB67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3465" y="409696"/>
                      <a:ext cx="689584" cy="42648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F5FC1AB8-68EC-456F-9422-121BB4102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92328" y="3355176"/>
                  <a:ext cx="1069942" cy="253483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0F84DC7-E2AF-45E1-BBBB-849802BABE7E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5B8BBB11-C140-4A4C-BE01-56EBF5201B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6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6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0" name="TextBox 179">
                      <a:extLst>
                        <a:ext uri="{FF2B5EF4-FFF2-40B4-BE49-F238E27FC236}">
                          <a16:creationId xmlns:a16="http://schemas.microsoft.com/office/drawing/2014/main" id="{6579550D-6A1C-49A8-90CB-E6729F146A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45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CD0B60F5-0579-44BF-8E1B-7922B7B7A6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9255809" y="3014142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C122C72A-32D6-4015-96FF-FBCC7123A5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17548" y="2977276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6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14A276D3-3C2B-446B-B44F-3271554EAB1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17548" y="2977276"/>
                      <a:ext cx="753732" cy="40011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47" name="Picture 2" descr="Resultado de imagen para atomo png">
                  <a:extLst>
                    <a:ext uri="{FF2B5EF4-FFF2-40B4-BE49-F238E27FC236}">
                      <a16:creationId xmlns:a16="http://schemas.microsoft.com/office/drawing/2014/main" id="{63A7732C-7F20-4A82-A0BF-9EE910FC649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8" name="Picture 2" descr="Resultado de imagen para atomo png">
                  <a:extLst>
                    <a:ext uri="{FF2B5EF4-FFF2-40B4-BE49-F238E27FC236}">
                      <a16:creationId xmlns:a16="http://schemas.microsoft.com/office/drawing/2014/main" id="{0578ECC0-AE8D-4AD5-90B4-6C36A2E36C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F8BDD310-7F21-4950-8086-896EEC496A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6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6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5" name="TextBox 184">
                      <a:extLst>
                        <a:ext uri="{FF2B5EF4-FFF2-40B4-BE49-F238E27FC236}">
                          <a16:creationId xmlns:a16="http://schemas.microsoft.com/office/drawing/2014/main" id="{5ED80310-DE86-4500-BCDD-62A59261E5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B36029B2-50DA-4896-A946-4435BDDA41BE}"/>
                    </a:ext>
                  </a:extLst>
                </p:cNvPr>
                <p:cNvSpPr/>
                <p:nvPr/>
              </p:nvSpPr>
              <p:spPr>
                <a:xfrm rot="5400000">
                  <a:off x="5732777" y="3469681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1" name="TextBox 50">
                      <a:extLst>
                        <a:ext uri="{FF2B5EF4-FFF2-40B4-BE49-F238E27FC236}">
                          <a16:creationId xmlns:a16="http://schemas.microsoft.com/office/drawing/2014/main" id="{C7F57B3C-A1F0-4C83-ADCE-3B04B7E41E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39094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6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6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7" name="TextBox 186">
                      <a:extLst>
                        <a:ext uri="{FF2B5EF4-FFF2-40B4-BE49-F238E27FC236}">
                          <a16:creationId xmlns:a16="http://schemas.microsoft.com/office/drawing/2014/main" id="{5B1DF17C-E590-4346-9E30-D45FDFE85E4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39094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78A170E3-5044-4644-B84B-914446835360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61918482-6619-4237-ADCA-429551FEAF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918019" cy="76195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6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6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6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6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6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6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6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6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89" name="TextBox 188">
                      <a:extLst>
                        <a:ext uri="{FF2B5EF4-FFF2-40B4-BE49-F238E27FC236}">
                          <a16:creationId xmlns:a16="http://schemas.microsoft.com/office/drawing/2014/main" id="{6E0FAC17-BFB3-4515-94A3-03611863240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918019" cy="76195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3F4324CB-49CD-4CF0-880C-675027E6347D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3F40A9B3-6E94-4505-B7ED-7D09ED73EA6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01141" cy="74635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6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6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6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6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6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6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6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1" name="TextBox 190">
                      <a:extLst>
                        <a:ext uri="{FF2B5EF4-FFF2-40B4-BE49-F238E27FC236}">
                          <a16:creationId xmlns:a16="http://schemas.microsoft.com/office/drawing/2014/main" id="{6E9B06B9-4FDA-451B-9A39-2DBFBC0CC55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01141" cy="74635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pic>
        <p:nvPicPr>
          <p:cNvPr id="106" name="Picture 105" descr="Diagram, schematic&#10;&#10;Description automatically generated">
            <a:extLst>
              <a:ext uri="{FF2B5EF4-FFF2-40B4-BE49-F238E27FC236}">
                <a16:creationId xmlns:a16="http://schemas.microsoft.com/office/drawing/2014/main" id="{C0919394-C00B-4EF0-A5F8-68873A0E6CA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02" y="3017231"/>
            <a:ext cx="20164639" cy="20164639"/>
          </a:xfrm>
          <a:prstGeom prst="rect">
            <a:avLst/>
          </a:prstGeom>
        </p:spPr>
      </p:pic>
      <p:sp>
        <p:nvSpPr>
          <p:cNvPr id="112" name="Título 74">
            <a:extLst>
              <a:ext uri="{FF2B5EF4-FFF2-40B4-BE49-F238E27FC236}">
                <a16:creationId xmlns:a16="http://schemas.microsoft.com/office/drawing/2014/main" id="{3D2B5EDE-13F0-48B5-9B26-2C9B822383A0}"/>
              </a:ext>
            </a:extLst>
          </p:cNvPr>
          <p:cNvSpPr txBox="1">
            <a:spLocks/>
          </p:cNvSpPr>
          <p:nvPr/>
        </p:nvSpPr>
        <p:spPr>
          <a:xfrm>
            <a:off x="26582880" y="4621574"/>
            <a:ext cx="25590256" cy="158846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7200" b="1" dirty="0">
                <a:solidFill>
                  <a:schemeClr val="tx2"/>
                </a:solidFill>
                <a:latin typeface="+mn-lt"/>
              </a:rPr>
              <a:t>Densidad de masa columnar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7D40EC-2604-4068-AC5B-E79331FB723C}"/>
                  </a:ext>
                </a:extLst>
              </p:cNvPr>
              <p:cNvSpPr txBox="1"/>
              <p:nvPr/>
            </p:nvSpPr>
            <p:spPr>
              <a:xfrm>
                <a:off x="40828389" y="3381112"/>
                <a:ext cx="8519967" cy="37344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8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8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ES" sz="8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𝑐𝑚</m:t>
                          </m:r>
                        </m:sub>
                      </m:sSub>
                      <m:r>
                        <a:rPr lang="es-ES" sz="8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es-ES" sz="8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s-ES" sz="8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s-ES" sz="8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s-ES" sz="8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s-ES" sz="8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8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s-ES" sz="8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s-419" sz="8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7D40EC-2604-4068-AC5B-E79331FB7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8389" y="3381112"/>
                <a:ext cx="8519967" cy="37344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78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43CE933-6A80-4626-8DD3-CD310FE036C5}"/>
              </a:ext>
            </a:extLst>
          </p:cNvPr>
          <p:cNvGrpSpPr/>
          <p:nvPr/>
        </p:nvGrpSpPr>
        <p:grpSpPr>
          <a:xfrm>
            <a:off x="17101819" y="-3598200"/>
            <a:ext cx="36000000" cy="36000000"/>
            <a:chOff x="6265964" y="-841167"/>
            <a:chExt cx="8857991" cy="8976872"/>
          </a:xfrm>
        </p:grpSpPr>
        <p:pic>
          <p:nvPicPr>
            <p:cNvPr id="3" name="Picture 6" descr="Resultado de imagen para corona solar png">
              <a:extLst>
                <a:ext uri="{FF2B5EF4-FFF2-40B4-BE49-F238E27FC236}">
                  <a16:creationId xmlns:a16="http://schemas.microsoft.com/office/drawing/2014/main" id="{92D9961A-1795-4933-A781-690BBDA4C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5964" y="-841167"/>
              <a:ext cx="8857991" cy="8976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Resultado de imagen para sistema estrellas binario">
              <a:extLst>
                <a:ext uri="{FF2B5EF4-FFF2-40B4-BE49-F238E27FC236}">
                  <a16:creationId xmlns:a16="http://schemas.microsoft.com/office/drawing/2014/main" id="{4866E372-F845-469F-94AC-B3CDFD9474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2222" b="44167" l="44141" r="55937">
                          <a14:backgroundMark x1="48281" y1="23889" x2="48281" y2="2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94" t="19582" r="42656" b="53056"/>
            <a:stretch/>
          </p:blipFill>
          <p:spPr bwMode="auto">
            <a:xfrm>
              <a:off x="7743856" y="3154252"/>
              <a:ext cx="736622" cy="830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Resultado de imagen para estrella astronomia png">
              <a:extLst>
                <a:ext uri="{FF2B5EF4-FFF2-40B4-BE49-F238E27FC236}">
                  <a16:creationId xmlns:a16="http://schemas.microsoft.com/office/drawing/2014/main" id="{1F375654-22E0-484A-8E2C-1ABF57749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2617" y="1187536"/>
              <a:ext cx="4932298" cy="4967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29EBDE-52E3-4A0D-8990-11861CB2723F}"/>
                </a:ext>
              </a:extLst>
            </p:cNvPr>
            <p:cNvCxnSpPr>
              <a:cxnSpLocks/>
            </p:cNvCxnSpPr>
            <p:nvPr/>
          </p:nvCxnSpPr>
          <p:spPr>
            <a:xfrm>
              <a:off x="7671450" y="3579329"/>
              <a:ext cx="5400000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6D88135-0164-4ECC-B06B-B8429C22F415}"/>
              </a:ext>
            </a:extLst>
          </p:cNvPr>
          <p:cNvSpPr txBox="1"/>
          <p:nvPr/>
        </p:nvSpPr>
        <p:spPr>
          <a:xfrm>
            <a:off x="6211566" y="3569908"/>
            <a:ext cx="92790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2"/>
                </a:solidFill>
              </a:rPr>
              <a:t>Ahora además hay una interferencia con las líneas de la cromósfera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84D19-75FE-40AD-A1C4-1F721322CE84}"/>
              </a:ext>
            </a:extLst>
          </p:cNvPr>
          <p:cNvSpPr txBox="1"/>
          <p:nvPr/>
        </p:nvSpPr>
        <p:spPr>
          <a:xfrm>
            <a:off x="6211566" y="13136788"/>
            <a:ext cx="9279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2"/>
                </a:solidFill>
              </a:rPr>
              <a:t>Presencia de  todas las líneas de las dos estrellas</a:t>
            </a:r>
            <a:endParaRPr lang="es-419" sz="6000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F47796-1470-46C3-9280-B2E3C3689ACD}"/>
              </a:ext>
            </a:extLst>
          </p:cNvPr>
          <p:cNvSpPr txBox="1"/>
          <p:nvPr/>
        </p:nvSpPr>
        <p:spPr>
          <a:xfrm>
            <a:off x="6807693" y="21780338"/>
            <a:ext cx="8086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tx2"/>
                </a:solidFill>
              </a:rPr>
              <a:t>incluyendo líneas propias de la cromósfera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9D137A-E55C-4972-8B4A-BFA7449CB17E}"/>
              </a:ext>
            </a:extLst>
          </p:cNvPr>
          <p:cNvCxnSpPr/>
          <p:nvPr/>
        </p:nvCxnSpPr>
        <p:spPr>
          <a:xfrm>
            <a:off x="10813190" y="7677150"/>
            <a:ext cx="0" cy="4514850"/>
          </a:xfrm>
          <a:prstGeom prst="straightConnector1">
            <a:avLst/>
          </a:prstGeom>
          <a:ln w="330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9AABC6-77E0-4971-860B-E85D2F0187A5}"/>
              </a:ext>
            </a:extLst>
          </p:cNvPr>
          <p:cNvCxnSpPr/>
          <p:nvPr/>
        </p:nvCxnSpPr>
        <p:spPr>
          <a:xfrm>
            <a:off x="10813190" y="16429033"/>
            <a:ext cx="0" cy="4514850"/>
          </a:xfrm>
          <a:prstGeom prst="straightConnector1">
            <a:avLst/>
          </a:prstGeom>
          <a:ln w="330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36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>
            <a:extLst>
              <a:ext uri="{FF2B5EF4-FFF2-40B4-BE49-F238E27FC236}">
                <a16:creationId xmlns:a16="http://schemas.microsoft.com/office/drawing/2014/main" id="{4C9CB6B5-DF68-463A-940F-0A6804D3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467" y="14859468"/>
            <a:ext cx="8281304" cy="131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4">
            <a:extLst>
              <a:ext uri="{FF2B5EF4-FFF2-40B4-BE49-F238E27FC236}">
                <a16:creationId xmlns:a16="http://schemas.microsoft.com/office/drawing/2014/main" id="{37CD5C7E-85A3-4169-8937-E5CCF8835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7239" y="14966603"/>
            <a:ext cx="8052793" cy="1304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: esquinas redondeadas 21">
            <a:extLst>
              <a:ext uri="{FF2B5EF4-FFF2-40B4-BE49-F238E27FC236}">
                <a16:creationId xmlns:a16="http://schemas.microsoft.com/office/drawing/2014/main" id="{2CEA8149-C542-457E-A841-91437205F56B}"/>
              </a:ext>
            </a:extLst>
          </p:cNvPr>
          <p:cNvSpPr/>
          <p:nvPr/>
        </p:nvSpPr>
        <p:spPr>
          <a:xfrm>
            <a:off x="731520" y="4158992"/>
            <a:ext cx="29158938" cy="5486154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1" name="Título 74">
            <a:extLst>
              <a:ext uri="{FF2B5EF4-FFF2-40B4-BE49-F238E27FC236}">
                <a16:creationId xmlns:a16="http://schemas.microsoft.com/office/drawing/2014/main" id="{1680CCCC-DEC8-472C-8321-94CE7DC16D9C}"/>
              </a:ext>
            </a:extLst>
          </p:cNvPr>
          <p:cNvSpPr txBox="1">
            <a:spLocks/>
          </p:cNvSpPr>
          <p:nvPr/>
        </p:nvSpPr>
        <p:spPr>
          <a:xfrm>
            <a:off x="1327676" y="4213711"/>
            <a:ext cx="10071844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SISTEMAS ESTELARES BINARIOS</a:t>
            </a:r>
          </a:p>
        </p:txBody>
      </p:sp>
      <p:sp>
        <p:nvSpPr>
          <p:cNvPr id="47" name="Rectángulo: esquinas redondeadas 21">
            <a:extLst>
              <a:ext uri="{FF2B5EF4-FFF2-40B4-BE49-F238E27FC236}">
                <a16:creationId xmlns:a16="http://schemas.microsoft.com/office/drawing/2014/main" id="{7186F3F9-9124-419D-9F1E-50282637A0DF}"/>
              </a:ext>
            </a:extLst>
          </p:cNvPr>
          <p:cNvSpPr/>
          <p:nvPr/>
        </p:nvSpPr>
        <p:spPr>
          <a:xfrm>
            <a:off x="30448336" y="22739119"/>
            <a:ext cx="20413993" cy="5693211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49" name="Título 74">
            <a:extLst>
              <a:ext uri="{FF2B5EF4-FFF2-40B4-BE49-F238E27FC236}">
                <a16:creationId xmlns:a16="http://schemas.microsoft.com/office/drawing/2014/main" id="{30D697FB-4D8E-4E5B-9C93-8E9CC779BBB5}"/>
              </a:ext>
            </a:extLst>
          </p:cNvPr>
          <p:cNvSpPr txBox="1">
            <a:spLocks/>
          </p:cNvSpPr>
          <p:nvPr/>
        </p:nvSpPr>
        <p:spPr>
          <a:xfrm>
            <a:off x="30857302" y="22882137"/>
            <a:ext cx="6788070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CONCLUSIONES</a:t>
            </a:r>
          </a:p>
        </p:txBody>
      </p:sp>
      <p:pic>
        <p:nvPicPr>
          <p:cNvPr id="7" name="Picture 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DFDC751-D1E3-4223-A9A1-08C0BC9CF5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b="54510"/>
          <a:stretch/>
        </p:blipFill>
        <p:spPr>
          <a:xfrm>
            <a:off x="812318" y="4953614"/>
            <a:ext cx="16896108" cy="2777736"/>
          </a:xfrm>
          <a:prstGeom prst="rect">
            <a:avLst/>
          </a:prstGeom>
        </p:spPr>
      </p:pic>
      <p:sp>
        <p:nvSpPr>
          <p:cNvPr id="8" name="Título 74">
            <a:extLst>
              <a:ext uri="{FF2B5EF4-FFF2-40B4-BE49-F238E27FC236}">
                <a16:creationId xmlns:a16="http://schemas.microsoft.com/office/drawing/2014/main" id="{8F1E5FF2-3954-4C89-8D6C-DD9E68872D1C}"/>
              </a:ext>
            </a:extLst>
          </p:cNvPr>
          <p:cNvSpPr txBox="1">
            <a:spLocks/>
          </p:cNvSpPr>
          <p:nvPr/>
        </p:nvSpPr>
        <p:spPr>
          <a:xfrm>
            <a:off x="1327394" y="7285485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ZETA AURIGAE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34BF3C47-2DE1-4959-A447-E5DF0DFEF66E}"/>
              </a:ext>
            </a:extLst>
          </p:cNvPr>
          <p:cNvSpPr txBox="1">
            <a:spLocks/>
          </p:cNvSpPr>
          <p:nvPr/>
        </p:nvSpPr>
        <p:spPr>
          <a:xfrm>
            <a:off x="1303152" y="8178342"/>
            <a:ext cx="17227922" cy="118194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Estrella gigante roja K4 + Estrella secuencia principal B5 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B7F31B1-6045-495B-A183-D4594A20239F}"/>
              </a:ext>
            </a:extLst>
          </p:cNvPr>
          <p:cNvGrpSpPr/>
          <p:nvPr/>
        </p:nvGrpSpPr>
        <p:grpSpPr>
          <a:xfrm>
            <a:off x="16772577" y="4315517"/>
            <a:ext cx="12861167" cy="6737735"/>
            <a:chOff x="16827572" y="4096466"/>
            <a:chExt cx="12861167" cy="6737735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AC9209B1-F72E-40C0-8EB0-F63E9E5205D3}"/>
                </a:ext>
              </a:extLst>
            </p:cNvPr>
            <p:cNvGrpSpPr/>
            <p:nvPr/>
          </p:nvGrpSpPr>
          <p:grpSpPr>
            <a:xfrm>
              <a:off x="16827572" y="4841728"/>
              <a:ext cx="6342391" cy="5992473"/>
              <a:chOff x="-149327" y="-2822743"/>
              <a:chExt cx="12521119" cy="12492000"/>
            </a:xfrm>
          </p:grpSpPr>
          <p:pic>
            <p:nvPicPr>
              <p:cNvPr id="143" name="Picture 6" descr="Resultado de imagen para corona solar png">
                <a:extLst>
                  <a:ext uri="{FF2B5EF4-FFF2-40B4-BE49-F238E27FC236}">
                    <a16:creationId xmlns:a16="http://schemas.microsoft.com/office/drawing/2014/main" id="{4C58A0E5-60DA-445F-8A93-C631F6D416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9327" y="-2822743"/>
                <a:ext cx="12521119" cy="124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B2FF4292-7D23-498A-9265-219BFB728D12}"/>
                  </a:ext>
                </a:extLst>
              </p:cNvPr>
              <p:cNvSpPr/>
              <p:nvPr/>
            </p:nvSpPr>
            <p:spPr>
              <a:xfrm>
                <a:off x="2882683" y="198260"/>
                <a:ext cx="6453622" cy="6461480"/>
              </a:xfrm>
              <a:prstGeom prst="arc">
                <a:avLst>
                  <a:gd name="adj1" fmla="val 5400164"/>
                  <a:gd name="adj2" fmla="val 16174406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A23587B0-A65C-409A-8985-16D1BE302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15"/>
              <a:stretch/>
            </p:blipFill>
            <p:spPr>
              <a:xfrm>
                <a:off x="5183169" y="207825"/>
                <a:ext cx="4153136" cy="6461480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D219FD6-B275-4323-8CC4-73C5ECE0ED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3CAABB0-F189-47EA-8D95-648A7B4B89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2683" y="198260"/>
                <a:ext cx="0" cy="64800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26B5ED25-CDFB-4317-B3D3-0131AEB62A6A}"/>
                  </a:ext>
                </a:extLst>
              </p:cNvPr>
              <p:cNvSpPr/>
              <p:nvPr/>
            </p:nvSpPr>
            <p:spPr>
              <a:xfrm>
                <a:off x="4419436" y="1737000"/>
                <a:ext cx="3384000" cy="3384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8F569116-FD47-4296-AA97-FBC5E18BE028}"/>
                  </a:ext>
                </a:extLst>
              </p:cNvPr>
              <p:cNvSpPr/>
              <p:nvPr/>
            </p:nvSpPr>
            <p:spPr>
              <a:xfrm>
                <a:off x="5366683" y="2673000"/>
                <a:ext cx="1512000" cy="1512000"/>
              </a:xfrm>
              <a:prstGeom prst="arc">
                <a:avLst>
                  <a:gd name="adj1" fmla="val 16200000"/>
                  <a:gd name="adj2" fmla="val 5406524"/>
                </a:avLst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7F65DC72-0B26-4979-9C18-CB53CA85E2FB}"/>
                  </a:ext>
                </a:extLst>
              </p:cNvPr>
              <p:cNvGrpSpPr/>
              <p:nvPr/>
            </p:nvGrpSpPr>
            <p:grpSpPr>
              <a:xfrm>
                <a:off x="5723366" y="2673000"/>
                <a:ext cx="422597" cy="1512000"/>
                <a:chOff x="5202131" y="236891"/>
                <a:chExt cx="919137" cy="6315519"/>
              </a:xfrm>
            </p:grpSpPr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C75BDCCA-AC8F-4A93-A6C2-D90088939540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C13063E0-E018-4ACC-9FCA-94A651FE1580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2A7E7C5B-2B17-4699-A426-BA6B1E991091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B6835B98-7FAE-4277-AB0E-89300388A158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0358B94-C8FB-4E28-BAD7-3D991B40AA16}"/>
                  </a:ext>
                </a:extLst>
              </p:cNvPr>
              <p:cNvGrpSpPr/>
              <p:nvPr/>
            </p:nvGrpSpPr>
            <p:grpSpPr>
              <a:xfrm>
                <a:off x="5415127" y="1718479"/>
                <a:ext cx="758375" cy="3402521"/>
                <a:chOff x="5202131" y="236891"/>
                <a:chExt cx="919137" cy="6315519"/>
              </a:xfrm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EA60EE0D-B8BC-48B0-92B4-3C7C17BBA26A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0C93A902-2529-44E0-BB14-F11D8C8F68A2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24C2994-5F50-4006-B421-DB7DCD1E0805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A66C094D-CF49-45F9-86CD-D9DE309D39DA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EA5051EC-B439-4ADF-8BB6-2AC8B266DE7B}"/>
                  </a:ext>
                </a:extLst>
              </p:cNvPr>
              <p:cNvGrpSpPr/>
              <p:nvPr/>
            </p:nvGrpSpPr>
            <p:grpSpPr>
              <a:xfrm>
                <a:off x="5066329" y="377069"/>
                <a:ext cx="503925" cy="2888418"/>
                <a:chOff x="5066329" y="377069"/>
                <a:chExt cx="503925" cy="2888418"/>
              </a:xfrm>
            </p:grpSpPr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7A3994F0-944C-41DB-B65F-BCCAC4F2964F}"/>
                    </a:ext>
                  </a:extLst>
                </p:cNvPr>
                <p:cNvSpPr/>
                <p:nvPr/>
              </p:nvSpPr>
              <p:spPr>
                <a:xfrm rot="10991415">
                  <a:off x="5143480" y="1559386"/>
                  <a:ext cx="139258" cy="1161574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5" name="Isosceles Triangle 174">
                  <a:extLst>
                    <a:ext uri="{FF2B5EF4-FFF2-40B4-BE49-F238E27FC236}">
                      <a16:creationId xmlns:a16="http://schemas.microsoft.com/office/drawing/2014/main" id="{AAA81E9F-9D30-48E6-B437-93FF98A68D1A}"/>
                    </a:ext>
                  </a:extLst>
                </p:cNvPr>
                <p:cNvSpPr/>
                <p:nvPr/>
              </p:nvSpPr>
              <p:spPr>
                <a:xfrm rot="11319061">
                  <a:off x="5083584" y="779255"/>
                  <a:ext cx="350501" cy="1211741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EBF0B392-3989-492B-8CBE-CAFAA06E33D9}"/>
                    </a:ext>
                  </a:extLst>
                </p:cNvPr>
                <p:cNvSpPr/>
                <p:nvPr/>
              </p:nvSpPr>
              <p:spPr>
                <a:xfrm rot="11319061">
                  <a:off x="5066329" y="377069"/>
                  <a:ext cx="503925" cy="1244756"/>
                </a:xfrm>
                <a:prstGeom prst="triangl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 dirty="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04B67270-C905-4F24-978F-DE4C77FDF547}"/>
                    </a:ext>
                  </a:extLst>
                </p:cNvPr>
                <p:cNvCxnSpPr/>
                <p:nvPr/>
              </p:nvCxnSpPr>
              <p:spPr>
                <a:xfrm flipH="1">
                  <a:off x="5277162" y="1141092"/>
                  <a:ext cx="115979" cy="53737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BBAE064D-6513-4670-BADA-351C3A285C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54582" y="1353971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2277F254-A796-419F-9229-85A9B3F534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03629" y="1685903"/>
                  <a:ext cx="86470" cy="556361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7C6216ED-2348-4236-B817-821A5B702E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59515" y="2131759"/>
                  <a:ext cx="63463" cy="595328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455D819-87CC-472E-850E-DFC9D537C4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1438" y="2509424"/>
                  <a:ext cx="51371" cy="60287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0F27BBDD-0683-487D-9114-C28CDD8CA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36026" y="2664998"/>
                  <a:ext cx="27222" cy="600489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B31A95C8-066D-43F8-9460-995F69CE7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43287" y="2617373"/>
                  <a:ext cx="0" cy="607610"/>
                </a:xfrm>
                <a:prstGeom prst="line">
                  <a:avLst/>
                </a:prstGeom>
                <a:ln w="762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878686B0-5E9C-47D4-8245-2ED7435C7536}"/>
                  </a:ext>
                </a:extLst>
              </p:cNvPr>
              <p:cNvSpPr/>
              <p:nvPr/>
            </p:nvSpPr>
            <p:spPr>
              <a:xfrm>
                <a:off x="5150119" y="4034099"/>
                <a:ext cx="62541" cy="82452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6A97DB25-4DE7-46ED-8E17-F67195F7F905}"/>
                  </a:ext>
                </a:extLst>
              </p:cNvPr>
              <p:cNvSpPr/>
              <p:nvPr/>
            </p:nvSpPr>
            <p:spPr>
              <a:xfrm>
                <a:off x="5161104" y="4344784"/>
                <a:ext cx="76174" cy="834745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4F953670-D0BB-4D64-95A9-9713B5127F09}"/>
                  </a:ext>
                </a:extLst>
              </p:cNvPr>
              <p:cNvSpPr/>
              <p:nvPr/>
            </p:nvSpPr>
            <p:spPr>
              <a:xfrm>
                <a:off x="5149637" y="4687426"/>
                <a:ext cx="119023" cy="94939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88DD4424-8A8D-4849-909C-FEAAAA0E47D2}"/>
                  </a:ext>
                </a:extLst>
              </p:cNvPr>
              <p:cNvSpPr/>
              <p:nvPr/>
            </p:nvSpPr>
            <p:spPr>
              <a:xfrm>
                <a:off x="5076460" y="4834953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8CA9CA7C-5A0E-497A-B0F8-1810CFD87FD3}"/>
                  </a:ext>
                </a:extLst>
              </p:cNvPr>
              <p:cNvSpPr/>
              <p:nvPr/>
            </p:nvSpPr>
            <p:spPr>
              <a:xfrm>
                <a:off x="5114369" y="5285686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8" name="Isosceles Triangle 157">
                <a:extLst>
                  <a:ext uri="{FF2B5EF4-FFF2-40B4-BE49-F238E27FC236}">
                    <a16:creationId xmlns:a16="http://schemas.microsoft.com/office/drawing/2014/main" id="{F833473A-F01C-4C54-9C8A-C230AEC68E04}"/>
                  </a:ext>
                </a:extLst>
              </p:cNvPr>
              <p:cNvSpPr/>
              <p:nvPr/>
            </p:nvSpPr>
            <p:spPr>
              <a:xfrm rot="20414577">
                <a:off x="5245581" y="5350381"/>
                <a:ext cx="321635" cy="120785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35209B8A-D403-4CD0-9860-54DDE73F2D53}"/>
                  </a:ext>
                </a:extLst>
              </p:cNvPr>
              <p:cNvSpPr/>
              <p:nvPr/>
            </p:nvSpPr>
            <p:spPr>
              <a:xfrm rot="20414577">
                <a:off x="5431555" y="6070065"/>
                <a:ext cx="294879" cy="471003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/>
              </a:p>
            </p:txBody>
          </p: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126A02E-2520-4E28-A272-28B51CE13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2387" y="5317423"/>
                <a:ext cx="167122" cy="62553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D55BAAB-6840-40AA-ADA3-E36099DEA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095" y="5753100"/>
                <a:ext cx="150218" cy="35004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DE73346-3CC4-4727-88DE-8F79DFCB5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3195" y="5499916"/>
                <a:ext cx="77078" cy="253184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2D08F7E-A3A5-47E3-90B6-0E7707479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1118" y="5359588"/>
                <a:ext cx="50693" cy="2671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7A4CB52-3872-4622-B3E3-1931E0EA0F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1613" y="5174456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2ADD619-DF52-426B-9F76-B527578B3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0644" y="4984451"/>
                <a:ext cx="39972" cy="264423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A39474C-4C96-4252-8A9D-347E3F1C6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99151" y="452966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65239CDA-3327-4972-B532-DBB9F72E5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8992" y="4200676"/>
                <a:ext cx="56268" cy="46619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26BD003-8344-45AB-9EF2-BF152A6A9B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7490" y="4194910"/>
                <a:ext cx="25239" cy="2638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1DABA269-0695-4EAC-83E4-F9F1505699FF}"/>
                  </a:ext>
                </a:extLst>
              </p:cNvPr>
              <p:cNvGrpSpPr/>
              <p:nvPr/>
            </p:nvGrpSpPr>
            <p:grpSpPr>
              <a:xfrm>
                <a:off x="5183169" y="179740"/>
                <a:ext cx="900000" cy="6480000"/>
                <a:chOff x="5202131" y="236891"/>
                <a:chExt cx="919137" cy="6315519"/>
              </a:xfrm>
            </p:grpSpPr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EF4E09A1-6F99-4C70-BE33-0EAF453CB6B9}"/>
                    </a:ext>
                  </a:extLst>
                </p:cNvPr>
                <p:cNvSpPr/>
                <p:nvPr/>
              </p:nvSpPr>
              <p:spPr>
                <a:xfrm>
                  <a:off x="5320576" y="236891"/>
                  <a:ext cx="739101" cy="1686665"/>
                </a:xfrm>
                <a:custGeom>
                  <a:avLst/>
                  <a:gdLst>
                    <a:gd name="connsiteX0" fmla="*/ 739101 w 739101"/>
                    <a:gd name="connsiteY0" fmla="*/ 0 h 1686665"/>
                    <a:gd name="connsiteX1" fmla="*/ 587490 w 739101"/>
                    <a:gd name="connsiteY1" fmla="*/ 61592 h 1686665"/>
                    <a:gd name="connsiteX2" fmla="*/ 469045 w 739101"/>
                    <a:gd name="connsiteY2" fmla="*/ 175300 h 1686665"/>
                    <a:gd name="connsiteX3" fmla="*/ 383764 w 739101"/>
                    <a:gd name="connsiteY3" fmla="*/ 312697 h 1686665"/>
                    <a:gd name="connsiteX4" fmla="*/ 279532 w 739101"/>
                    <a:gd name="connsiteY4" fmla="*/ 544850 h 1686665"/>
                    <a:gd name="connsiteX5" fmla="*/ 184775 w 739101"/>
                    <a:gd name="connsiteY5" fmla="*/ 810168 h 1686665"/>
                    <a:gd name="connsiteX6" fmla="*/ 94757 w 739101"/>
                    <a:gd name="connsiteY6" fmla="*/ 1160767 h 1686665"/>
                    <a:gd name="connsiteX7" fmla="*/ 0 w 739101"/>
                    <a:gd name="connsiteY7" fmla="*/ 1686665 h 1686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9101" h="1686665">
                      <a:moveTo>
                        <a:pt x="739101" y="0"/>
                      </a:moveTo>
                      <a:cubicBezTo>
                        <a:pt x="685800" y="16187"/>
                        <a:pt x="632499" y="32375"/>
                        <a:pt x="587490" y="61592"/>
                      </a:cubicBezTo>
                      <a:cubicBezTo>
                        <a:pt x="542481" y="90809"/>
                        <a:pt x="502999" y="133449"/>
                        <a:pt x="469045" y="175300"/>
                      </a:cubicBezTo>
                      <a:cubicBezTo>
                        <a:pt x="435091" y="217151"/>
                        <a:pt x="415349" y="251105"/>
                        <a:pt x="383764" y="312697"/>
                      </a:cubicBezTo>
                      <a:cubicBezTo>
                        <a:pt x="352179" y="374289"/>
                        <a:pt x="312697" y="461938"/>
                        <a:pt x="279532" y="544850"/>
                      </a:cubicBezTo>
                      <a:cubicBezTo>
                        <a:pt x="246367" y="627762"/>
                        <a:pt x="215571" y="707515"/>
                        <a:pt x="184775" y="810168"/>
                      </a:cubicBezTo>
                      <a:cubicBezTo>
                        <a:pt x="153979" y="912821"/>
                        <a:pt x="125553" y="1014684"/>
                        <a:pt x="94757" y="1160767"/>
                      </a:cubicBezTo>
                      <a:cubicBezTo>
                        <a:pt x="63961" y="1306850"/>
                        <a:pt x="31980" y="1496757"/>
                        <a:pt x="0" y="1686665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ED30E0A1-49AC-4C4E-84BB-086C1476E9D4}"/>
                    </a:ext>
                  </a:extLst>
                </p:cNvPr>
                <p:cNvSpPr/>
                <p:nvPr/>
              </p:nvSpPr>
              <p:spPr>
                <a:xfrm>
                  <a:off x="5202131" y="1914081"/>
                  <a:ext cx="118445" cy="2193612"/>
                </a:xfrm>
                <a:custGeom>
                  <a:avLst/>
                  <a:gdLst>
                    <a:gd name="connsiteX0" fmla="*/ 118445 w 118445"/>
                    <a:gd name="connsiteY0" fmla="*/ 0 h 2193612"/>
                    <a:gd name="connsiteX1" fmla="*/ 85280 w 118445"/>
                    <a:gd name="connsiteY1" fmla="*/ 217940 h 2193612"/>
                    <a:gd name="connsiteX2" fmla="*/ 47378 w 118445"/>
                    <a:gd name="connsiteY2" fmla="*/ 544850 h 2193612"/>
                    <a:gd name="connsiteX3" fmla="*/ 14213 w 118445"/>
                    <a:gd name="connsiteY3" fmla="*/ 938089 h 2193612"/>
                    <a:gd name="connsiteX4" fmla="*/ 9475 w 118445"/>
                    <a:gd name="connsiteY4" fmla="*/ 1160767 h 2193612"/>
                    <a:gd name="connsiteX5" fmla="*/ 4737 w 118445"/>
                    <a:gd name="connsiteY5" fmla="*/ 1440298 h 2193612"/>
                    <a:gd name="connsiteX6" fmla="*/ 0 w 118445"/>
                    <a:gd name="connsiteY6" fmla="*/ 1705616 h 2193612"/>
                    <a:gd name="connsiteX7" fmla="*/ 4737 w 118445"/>
                    <a:gd name="connsiteY7" fmla="*/ 1951983 h 2193612"/>
                    <a:gd name="connsiteX8" fmla="*/ 18951 w 118445"/>
                    <a:gd name="connsiteY8" fmla="*/ 2193612 h 2193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445" h="2193612">
                      <a:moveTo>
                        <a:pt x="118445" y="0"/>
                      </a:moveTo>
                      <a:cubicBezTo>
                        <a:pt x="107784" y="63566"/>
                        <a:pt x="97124" y="127132"/>
                        <a:pt x="85280" y="217940"/>
                      </a:cubicBezTo>
                      <a:cubicBezTo>
                        <a:pt x="73436" y="308748"/>
                        <a:pt x="59222" y="424825"/>
                        <a:pt x="47378" y="544850"/>
                      </a:cubicBezTo>
                      <a:cubicBezTo>
                        <a:pt x="35534" y="664875"/>
                        <a:pt x="20530" y="835436"/>
                        <a:pt x="14213" y="938089"/>
                      </a:cubicBezTo>
                      <a:cubicBezTo>
                        <a:pt x="7896" y="1040742"/>
                        <a:pt x="11054" y="1077066"/>
                        <a:pt x="9475" y="1160767"/>
                      </a:cubicBezTo>
                      <a:cubicBezTo>
                        <a:pt x="7896" y="1244468"/>
                        <a:pt x="6316" y="1349490"/>
                        <a:pt x="4737" y="1440298"/>
                      </a:cubicBezTo>
                      <a:cubicBezTo>
                        <a:pt x="3158" y="1531106"/>
                        <a:pt x="0" y="1620335"/>
                        <a:pt x="0" y="1705616"/>
                      </a:cubicBezTo>
                      <a:cubicBezTo>
                        <a:pt x="0" y="1790897"/>
                        <a:pt x="1579" y="1870650"/>
                        <a:pt x="4737" y="1951983"/>
                      </a:cubicBezTo>
                      <a:cubicBezTo>
                        <a:pt x="7895" y="2033316"/>
                        <a:pt x="14213" y="2135969"/>
                        <a:pt x="18951" y="2193612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9AE049C-2507-4689-80A9-CA143CB1DBB7}"/>
                    </a:ext>
                  </a:extLst>
                </p:cNvPr>
                <p:cNvSpPr/>
                <p:nvPr/>
              </p:nvSpPr>
              <p:spPr>
                <a:xfrm>
                  <a:off x="5216344" y="4098218"/>
                  <a:ext cx="487996" cy="2070429"/>
                </a:xfrm>
                <a:custGeom>
                  <a:avLst/>
                  <a:gdLst>
                    <a:gd name="connsiteX0" fmla="*/ 0 w 487996"/>
                    <a:gd name="connsiteY0" fmla="*/ 0 h 2070429"/>
                    <a:gd name="connsiteX1" fmla="*/ 18951 w 487996"/>
                    <a:gd name="connsiteY1" fmla="*/ 189513 h 2070429"/>
                    <a:gd name="connsiteX2" fmla="*/ 33165 w 487996"/>
                    <a:gd name="connsiteY2" fmla="*/ 383763 h 2070429"/>
                    <a:gd name="connsiteX3" fmla="*/ 71067 w 487996"/>
                    <a:gd name="connsiteY3" fmla="*/ 672771 h 2070429"/>
                    <a:gd name="connsiteX4" fmla="*/ 99494 w 487996"/>
                    <a:gd name="connsiteY4" fmla="*/ 885973 h 2070429"/>
                    <a:gd name="connsiteX5" fmla="*/ 156348 w 487996"/>
                    <a:gd name="connsiteY5" fmla="*/ 1189193 h 2070429"/>
                    <a:gd name="connsiteX6" fmla="*/ 222678 w 487996"/>
                    <a:gd name="connsiteY6" fmla="*/ 1501890 h 2070429"/>
                    <a:gd name="connsiteX7" fmla="*/ 360075 w 487996"/>
                    <a:gd name="connsiteY7" fmla="*/ 1828800 h 2070429"/>
                    <a:gd name="connsiteX8" fmla="*/ 487996 w 487996"/>
                    <a:gd name="connsiteY8" fmla="*/ 2070429 h 2070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7996" h="2070429">
                      <a:moveTo>
                        <a:pt x="0" y="0"/>
                      </a:moveTo>
                      <a:cubicBezTo>
                        <a:pt x="6712" y="62776"/>
                        <a:pt x="13424" y="125553"/>
                        <a:pt x="18951" y="189513"/>
                      </a:cubicBezTo>
                      <a:cubicBezTo>
                        <a:pt x="24478" y="253473"/>
                        <a:pt x="24479" y="303220"/>
                        <a:pt x="33165" y="383763"/>
                      </a:cubicBezTo>
                      <a:cubicBezTo>
                        <a:pt x="41851" y="464306"/>
                        <a:pt x="60012" y="589069"/>
                        <a:pt x="71067" y="672771"/>
                      </a:cubicBezTo>
                      <a:cubicBezTo>
                        <a:pt x="82122" y="756473"/>
                        <a:pt x="85280" y="799903"/>
                        <a:pt x="99494" y="885973"/>
                      </a:cubicBezTo>
                      <a:cubicBezTo>
                        <a:pt x="113708" y="972043"/>
                        <a:pt x="135817" y="1086540"/>
                        <a:pt x="156348" y="1189193"/>
                      </a:cubicBezTo>
                      <a:cubicBezTo>
                        <a:pt x="176879" y="1291846"/>
                        <a:pt x="188724" y="1395289"/>
                        <a:pt x="222678" y="1501890"/>
                      </a:cubicBezTo>
                      <a:cubicBezTo>
                        <a:pt x="256632" y="1608491"/>
                        <a:pt x="315855" y="1734044"/>
                        <a:pt x="360075" y="1828800"/>
                      </a:cubicBezTo>
                      <a:cubicBezTo>
                        <a:pt x="404295" y="1923556"/>
                        <a:pt x="443776" y="2000151"/>
                        <a:pt x="487996" y="2070429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46C7FFD5-32F6-4C20-A860-88C5CB6B8A6D}"/>
                    </a:ext>
                  </a:extLst>
                </p:cNvPr>
                <p:cNvSpPr/>
                <p:nvPr/>
              </p:nvSpPr>
              <p:spPr>
                <a:xfrm>
                  <a:off x="5690126" y="6154433"/>
                  <a:ext cx="431142" cy="397977"/>
                </a:xfrm>
                <a:custGeom>
                  <a:avLst/>
                  <a:gdLst>
                    <a:gd name="connsiteX0" fmla="*/ 0 w 431142"/>
                    <a:gd name="connsiteY0" fmla="*/ 0 h 397977"/>
                    <a:gd name="connsiteX1" fmla="*/ 85281 w 431142"/>
                    <a:gd name="connsiteY1" fmla="*/ 123183 h 397977"/>
                    <a:gd name="connsiteX2" fmla="*/ 175300 w 431142"/>
                    <a:gd name="connsiteY2" fmla="*/ 232153 h 397977"/>
                    <a:gd name="connsiteX3" fmla="*/ 307959 w 431142"/>
                    <a:gd name="connsiteY3" fmla="*/ 336385 h 397977"/>
                    <a:gd name="connsiteX4" fmla="*/ 431142 w 431142"/>
                    <a:gd name="connsiteY4" fmla="*/ 397977 h 3979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1142" h="397977">
                      <a:moveTo>
                        <a:pt x="0" y="0"/>
                      </a:moveTo>
                      <a:cubicBezTo>
                        <a:pt x="28032" y="42245"/>
                        <a:pt x="56064" y="84491"/>
                        <a:pt x="85281" y="123183"/>
                      </a:cubicBezTo>
                      <a:cubicBezTo>
                        <a:pt x="114498" y="161875"/>
                        <a:pt x="138187" y="196619"/>
                        <a:pt x="175300" y="232153"/>
                      </a:cubicBezTo>
                      <a:cubicBezTo>
                        <a:pt x="212413" y="267687"/>
                        <a:pt x="265319" y="308748"/>
                        <a:pt x="307959" y="336385"/>
                      </a:cubicBezTo>
                      <a:cubicBezTo>
                        <a:pt x="350599" y="364022"/>
                        <a:pt x="390870" y="380999"/>
                        <a:pt x="431142" y="397977"/>
                      </a:cubicBez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30B18F-F0EE-466C-AF11-051B0CCFA15D}"/>
                </a:ext>
              </a:extLst>
            </p:cNvPr>
            <p:cNvGrpSpPr/>
            <p:nvPr/>
          </p:nvGrpSpPr>
          <p:grpSpPr>
            <a:xfrm>
              <a:off x="21566756" y="4096466"/>
              <a:ext cx="8121983" cy="5220450"/>
              <a:chOff x="21742379" y="4212477"/>
              <a:chExt cx="8121983" cy="5220450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19EC770-4AF9-4223-AFC3-3308ABD4D80E}"/>
                  </a:ext>
                </a:extLst>
              </p:cNvPr>
              <p:cNvSpPr/>
              <p:nvPr/>
            </p:nvSpPr>
            <p:spPr>
              <a:xfrm>
                <a:off x="25812908" y="4848876"/>
                <a:ext cx="1865409" cy="4544478"/>
              </a:xfrm>
              <a:prstGeom prst="rect">
                <a:avLst/>
              </a:prstGeom>
              <a:gradFill>
                <a:gsLst>
                  <a:gs pos="1000">
                    <a:srgbClr val="3ED9F8"/>
                  </a:gs>
                  <a:gs pos="18000">
                    <a:srgbClr val="0D8BF3"/>
                  </a:gs>
                  <a:gs pos="39000">
                    <a:srgbClr val="0070C0"/>
                  </a:gs>
                  <a:gs pos="90000">
                    <a:srgbClr val="4E0CC4"/>
                  </a:gs>
                  <a:gs pos="68000">
                    <a:srgbClr val="2218E2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419" dirty="0">
                  <a:gradFill flip="none" rotWithShape="1">
                    <a:gsLst>
                      <a:gs pos="46002">
                        <a:srgbClr val="347EC8"/>
                      </a:gs>
                      <a:gs pos="16500">
                        <a:srgbClr val="974FAA"/>
                      </a:gs>
                      <a:gs pos="0">
                        <a:srgbClr val="D71785"/>
                      </a:gs>
                      <a:gs pos="42000">
                        <a:srgbClr val="5687CE"/>
                      </a:gs>
                      <a:gs pos="66000">
                        <a:srgbClr val="0070C0"/>
                      </a:gs>
                      <a:gs pos="100000">
                        <a:srgbClr val="002060"/>
                      </a:gs>
                    </a:gsLst>
                    <a:lin ang="10800000" scaled="1"/>
                    <a:tileRect/>
                  </a:gradFill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F137BDE-DF95-4C34-9E8A-C31ED4BD3776}"/>
                  </a:ext>
                </a:extLst>
              </p:cNvPr>
              <p:cNvGrpSpPr/>
              <p:nvPr/>
            </p:nvGrpSpPr>
            <p:grpSpPr>
              <a:xfrm>
                <a:off x="21742379" y="4212477"/>
                <a:ext cx="8121983" cy="5220450"/>
                <a:chOff x="2410555" y="558463"/>
                <a:chExt cx="7837193" cy="5331547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DF3CF1C3-5022-4CDB-8A81-807C559E20CC}"/>
                    </a:ext>
                  </a:extLst>
                </p:cNvPr>
                <p:cNvSpPr/>
                <p:nvPr/>
              </p:nvSpPr>
              <p:spPr>
                <a:xfrm>
                  <a:off x="4402897" y="1234834"/>
                  <a:ext cx="1943668" cy="464119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3ED9F8"/>
                    </a:gs>
                    <a:gs pos="9000">
                      <a:srgbClr val="A1F50B"/>
                    </a:gs>
                    <a:gs pos="26000">
                      <a:srgbClr val="FFFF00"/>
                    </a:gs>
                    <a:gs pos="43000">
                      <a:srgbClr val="FE8A16"/>
                    </a:gs>
                    <a:gs pos="66000">
                      <a:srgbClr val="FB4747"/>
                    </a:gs>
                    <a:gs pos="80000">
                      <a:srgbClr val="F03C3C"/>
                    </a:gs>
                    <a:gs pos="100000">
                      <a:srgbClr val="FF0000"/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C1AE9694-2528-4994-A977-BBD430105AF7}"/>
                    </a:ext>
                  </a:extLst>
                </p:cNvPr>
                <p:cNvSpPr/>
                <p:nvPr/>
              </p:nvSpPr>
              <p:spPr>
                <a:xfrm>
                  <a:off x="3778272" y="1234834"/>
                  <a:ext cx="626240" cy="464119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DE79015D-3A37-46A7-BC19-FC25E93AA34D}"/>
                    </a:ext>
                  </a:extLst>
                </p:cNvPr>
                <p:cNvSpPr txBox="1"/>
                <p:nvPr/>
              </p:nvSpPr>
              <p:spPr>
                <a:xfrm rot="16200000">
                  <a:off x="2950498" y="3316143"/>
                  <a:ext cx="22801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Convective</a:t>
                  </a:r>
                  <a:r>
                    <a:rPr lang="es-ES" sz="24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s-ES" sz="2400" b="1" dirty="0" err="1">
                      <a:solidFill>
                        <a:schemeClr val="bg1"/>
                      </a:solidFill>
                    </a:rPr>
                    <a:t>Zone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9314710-6245-4FBD-8700-4D4C4D236320}"/>
                    </a:ext>
                  </a:extLst>
                </p:cNvPr>
                <p:cNvSpPr txBox="1"/>
                <p:nvPr/>
              </p:nvSpPr>
              <p:spPr>
                <a:xfrm>
                  <a:off x="4400536" y="5397450"/>
                  <a:ext cx="18180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Photosphere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9484BEC9-BEE4-47A1-94D1-05CB0D56B825}"/>
                    </a:ext>
                  </a:extLst>
                </p:cNvPr>
                <p:cNvSpPr txBox="1"/>
                <p:nvPr/>
              </p:nvSpPr>
              <p:spPr>
                <a:xfrm>
                  <a:off x="6004579" y="1234928"/>
                  <a:ext cx="206896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 err="1">
                      <a:solidFill>
                        <a:schemeClr val="bg1"/>
                      </a:solidFill>
                    </a:rPr>
                    <a:t>Chromosphere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9B9691-51AC-4BBF-A430-5EE76C2077C3}"/>
                    </a:ext>
                  </a:extLst>
                </p:cNvPr>
                <p:cNvSpPr txBox="1"/>
                <p:nvPr/>
              </p:nvSpPr>
              <p:spPr>
                <a:xfrm>
                  <a:off x="8477719" y="5383994"/>
                  <a:ext cx="11010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2400" b="1" dirty="0">
                      <a:solidFill>
                        <a:schemeClr val="bg1"/>
                      </a:solidFill>
                    </a:rPr>
                    <a:t>Corona</a:t>
                  </a:r>
                  <a:endParaRPr lang="es-419" sz="2400" b="1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00" name="Picture 2" descr="Resultado de imagen para atomo png">
                  <a:extLst>
                    <a:ext uri="{FF2B5EF4-FFF2-40B4-BE49-F238E27FC236}">
                      <a16:creationId xmlns:a16="http://schemas.microsoft.com/office/drawing/2014/main" id="{68A832E5-6687-413F-A431-43BCA778E97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802" y="48851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1" name="Picture 2" descr="Resultado de imagen para atomo png">
                  <a:extLst>
                    <a:ext uri="{FF2B5EF4-FFF2-40B4-BE49-F238E27FC236}">
                      <a16:creationId xmlns:a16="http://schemas.microsoft.com/office/drawing/2014/main" id="{07E199ED-28F6-4659-8A1F-FBFEF79E1D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4993" y="453795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2" descr="Resultado de imagen para atomo png">
                  <a:extLst>
                    <a:ext uri="{FF2B5EF4-FFF2-40B4-BE49-F238E27FC236}">
                      <a16:creationId xmlns:a16="http://schemas.microsoft.com/office/drawing/2014/main" id="{BF16889F-F7D4-4E9D-A7C2-72B7FA6B2D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83721" y="279637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" name="Picture 2" descr="Resultado de imagen para atomo png">
                  <a:extLst>
                    <a:ext uri="{FF2B5EF4-FFF2-40B4-BE49-F238E27FC236}">
                      <a16:creationId xmlns:a16="http://schemas.microsoft.com/office/drawing/2014/main" id="{4DD092AA-78F2-41CD-9826-1293ABB1F3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62642" y="2309388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" name="Picture 2" descr="Resultado de imagen para atomo png">
                  <a:extLst>
                    <a:ext uri="{FF2B5EF4-FFF2-40B4-BE49-F238E27FC236}">
                      <a16:creationId xmlns:a16="http://schemas.microsoft.com/office/drawing/2014/main" id="{C4952DC1-E8B0-425A-B67F-0E8EF09031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4609" y="438855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2" descr="Resultado de imagen para atomo png">
                  <a:extLst>
                    <a:ext uri="{FF2B5EF4-FFF2-40B4-BE49-F238E27FC236}">
                      <a16:creationId xmlns:a16="http://schemas.microsoft.com/office/drawing/2014/main" id="{E204D4EC-F16F-4E9C-AC13-7F3085F367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12965" y="217311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" name="Picture 2" descr="Resultado de imagen para atomo png">
                  <a:extLst>
                    <a:ext uri="{FF2B5EF4-FFF2-40B4-BE49-F238E27FC236}">
                      <a16:creationId xmlns:a16="http://schemas.microsoft.com/office/drawing/2014/main" id="{6147FDA5-3A9A-46B2-9AAF-CBE805313B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84239" y="300398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7" name="Picture 2" descr="Resultado de imagen para atomo png">
                  <a:extLst>
                    <a:ext uri="{FF2B5EF4-FFF2-40B4-BE49-F238E27FC236}">
                      <a16:creationId xmlns:a16="http://schemas.microsoft.com/office/drawing/2014/main" id="{D9CAC81F-049B-491F-B9BA-075CAD5C6B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09817" y="1452921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8" name="Picture 2" descr="Resultado de imagen para atomo png">
                  <a:extLst>
                    <a:ext uri="{FF2B5EF4-FFF2-40B4-BE49-F238E27FC236}">
                      <a16:creationId xmlns:a16="http://schemas.microsoft.com/office/drawing/2014/main" id="{29B48F63-5F50-4CE8-A8C7-32083DAF90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28787" y="3278886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9" name="Picture 2" descr="Resultado de imagen para atomo png">
                  <a:extLst>
                    <a:ext uri="{FF2B5EF4-FFF2-40B4-BE49-F238E27FC236}">
                      <a16:creationId xmlns:a16="http://schemas.microsoft.com/office/drawing/2014/main" id="{84BC5FBA-D8BE-418A-AC94-4C6629340C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5466" y="385730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0" name="Picture 2" descr="Resultado de imagen para atomo png">
                  <a:extLst>
                    <a:ext uri="{FF2B5EF4-FFF2-40B4-BE49-F238E27FC236}">
                      <a16:creationId xmlns:a16="http://schemas.microsoft.com/office/drawing/2014/main" id="{73072CF4-5D44-40EB-B765-F5B321EF56A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7209" y="5288166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1" name="Picture 2" descr="Resultado de imagen para atomo png">
                  <a:extLst>
                    <a:ext uri="{FF2B5EF4-FFF2-40B4-BE49-F238E27FC236}">
                      <a16:creationId xmlns:a16="http://schemas.microsoft.com/office/drawing/2014/main" id="{7720931A-2AFC-4A40-982D-2F5A22E3EA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0006" y="350595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2" name="Picture 2" descr="Resultado de imagen para atomo png">
                  <a:extLst>
                    <a:ext uri="{FF2B5EF4-FFF2-40B4-BE49-F238E27FC236}">
                      <a16:creationId xmlns:a16="http://schemas.microsoft.com/office/drawing/2014/main" id="{B70BE429-B96E-4A1B-969E-DB2ACFF956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0150" y="242350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3" name="Picture 2" descr="Resultado de imagen para atomo png">
                  <a:extLst>
                    <a:ext uri="{FF2B5EF4-FFF2-40B4-BE49-F238E27FC236}">
                      <a16:creationId xmlns:a16="http://schemas.microsoft.com/office/drawing/2014/main" id="{9681B57A-6F03-4F67-9AEB-F4E3FC9A028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27020" y="354592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4" name="Picture 2" descr="Resultado de imagen para atomo png">
                  <a:extLst>
                    <a:ext uri="{FF2B5EF4-FFF2-40B4-BE49-F238E27FC236}">
                      <a16:creationId xmlns:a16="http://schemas.microsoft.com/office/drawing/2014/main" id="{65665C7D-02B3-4AD1-8B46-9BB799122A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89268" y="1926493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5" name="Picture 2" descr="Resultado de imagen para atomo png">
                  <a:extLst>
                    <a:ext uri="{FF2B5EF4-FFF2-40B4-BE49-F238E27FC236}">
                      <a16:creationId xmlns:a16="http://schemas.microsoft.com/office/drawing/2014/main" id="{99225559-9FF9-4F80-BAC4-6717F24193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90884" y="2640533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6" name="Picture 2" descr="Resultado de imagen para atomo png">
                  <a:extLst>
                    <a:ext uri="{FF2B5EF4-FFF2-40B4-BE49-F238E27FC236}">
                      <a16:creationId xmlns:a16="http://schemas.microsoft.com/office/drawing/2014/main" id="{124E2BA3-602B-4B78-94BC-3DA9F211D2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40672" y="4829632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7" name="Picture 2" descr="Resultado de imagen para atomo png">
                  <a:extLst>
                    <a:ext uri="{FF2B5EF4-FFF2-40B4-BE49-F238E27FC236}">
                      <a16:creationId xmlns:a16="http://schemas.microsoft.com/office/drawing/2014/main" id="{BBB925A8-2CBC-4AB9-A735-B45629BA29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29157" y="1681535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8" name="Picture 2" descr="Resultado de imagen para atomo png">
                  <a:extLst>
                    <a:ext uri="{FF2B5EF4-FFF2-40B4-BE49-F238E27FC236}">
                      <a16:creationId xmlns:a16="http://schemas.microsoft.com/office/drawing/2014/main" id="{3E1E4981-B9E2-4FFC-B279-D197C89A5C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9043" y="169174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9" name="Picture 2" descr="Resultado de imagen para atomo png">
                  <a:extLst>
                    <a:ext uri="{FF2B5EF4-FFF2-40B4-BE49-F238E27FC236}">
                      <a16:creationId xmlns:a16="http://schemas.microsoft.com/office/drawing/2014/main" id="{22C8701D-291C-4EE7-88D9-FBCAD313DED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32372" y="5288166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0" name="Picture 2" descr="Resultado de imagen para atomo png">
                  <a:extLst>
                    <a:ext uri="{FF2B5EF4-FFF2-40B4-BE49-F238E27FC236}">
                      <a16:creationId xmlns:a16="http://schemas.microsoft.com/office/drawing/2014/main" id="{D5871C41-64E8-4047-B7CC-A42C49A39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93790" y="4705483"/>
                  <a:ext cx="512298" cy="5071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1" name="Picture 2" descr="Resultado de imagen para atomo png">
                  <a:extLst>
                    <a:ext uri="{FF2B5EF4-FFF2-40B4-BE49-F238E27FC236}">
                      <a16:creationId xmlns:a16="http://schemas.microsoft.com/office/drawing/2014/main" id="{A5ED26A4-1FF1-45B8-9AF2-13095A658E0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4600" y="3267960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2" name="Picture 2" descr="Resultado de imagen para atomo png">
                  <a:extLst>
                    <a:ext uri="{FF2B5EF4-FFF2-40B4-BE49-F238E27FC236}">
                      <a16:creationId xmlns:a16="http://schemas.microsoft.com/office/drawing/2014/main" id="{472C6F61-3888-40DD-8F3C-4CE87643DD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83892" y="3994321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3" name="Picture 2" descr="Resultado de imagen para atomo png">
                  <a:extLst>
                    <a:ext uri="{FF2B5EF4-FFF2-40B4-BE49-F238E27FC236}">
                      <a16:creationId xmlns:a16="http://schemas.microsoft.com/office/drawing/2014/main" id="{8A8F38A3-22C2-45A0-AAEA-94D3A13F07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1252" y="3908418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4" name="Picture 2" descr="Resultado de imagen para atomo png">
                  <a:extLst>
                    <a:ext uri="{FF2B5EF4-FFF2-40B4-BE49-F238E27FC236}">
                      <a16:creationId xmlns:a16="http://schemas.microsoft.com/office/drawing/2014/main" id="{0ED48BB9-2E2E-4CDD-9485-A06DF0D78B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67886" y="1506255"/>
                  <a:ext cx="512298" cy="512298"/>
                </a:xfrm>
                <a:prstGeom prst="rect">
                  <a:avLst/>
                </a:prstGeom>
                <a:noFill/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928A5978-B2D3-4ABF-874D-EE0A4C86B552}"/>
                    </a:ext>
                  </a:extLst>
                </p:cNvPr>
                <p:cNvSpPr/>
                <p:nvPr/>
              </p:nvSpPr>
              <p:spPr>
                <a:xfrm>
                  <a:off x="2410555" y="4088058"/>
                  <a:ext cx="306430" cy="44321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4265EE16-9233-4284-93CC-A9CC46D0647B}"/>
                    </a:ext>
                  </a:extLst>
                </p:cNvPr>
                <p:cNvCxnSpPr>
                  <a:cxnSpLocks/>
                  <a:stCxn id="125" idx="0"/>
                </p:cNvCxnSpPr>
                <p:nvPr/>
              </p:nvCxnSpPr>
              <p:spPr>
                <a:xfrm flipV="1">
                  <a:off x="2563770" y="1234306"/>
                  <a:ext cx="1212380" cy="285375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987F8E7D-E691-4339-9275-8538F2B211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11648" y="1094941"/>
                  <a:ext cx="2961895" cy="8982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s-ES" sz="2800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𝐓</m:t>
                            </m:r>
                          </m:oMath>
                        </m:oMathPara>
                      </a14:m>
                      <a:endParaRPr lang="es-419" sz="28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28" name="TextBox 127">
                      <a:extLst>
                        <a:ext uri="{FF2B5EF4-FFF2-40B4-BE49-F238E27FC236}">
                          <a16:creationId xmlns:a16="http://schemas.microsoft.com/office/drawing/2014/main" id="{DE8053AD-A7C8-4691-8340-51E30F5D3D0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60583" y="558463"/>
                      <a:ext cx="861646" cy="52322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6045E4BE-0188-4B91-A1FC-5777A7392F76}"/>
                    </a:ext>
                  </a:extLst>
                </p:cNvPr>
                <p:cNvCxnSpPr>
                  <a:cxnSpLocks/>
                  <a:stCxn id="125" idx="2"/>
                </p:cNvCxnSpPr>
                <p:nvPr/>
              </p:nvCxnSpPr>
              <p:spPr>
                <a:xfrm>
                  <a:off x="2563770" y="4531271"/>
                  <a:ext cx="1198499" cy="135873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5865D47D-79EC-42E3-A26E-C3F01A6026B1}"/>
                    </a:ext>
                  </a:extLst>
                </p:cNvPr>
                <p:cNvSpPr/>
                <p:nvPr/>
              </p:nvSpPr>
              <p:spPr>
                <a:xfrm>
                  <a:off x="4417640" y="3023690"/>
                  <a:ext cx="3547535" cy="476343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1" name="TextBox 130">
                      <a:extLst>
                        <a:ext uri="{FF2B5EF4-FFF2-40B4-BE49-F238E27FC236}">
                          <a16:creationId xmlns:a16="http://schemas.microsoft.com/office/drawing/2014/main" id="{A5896410-31AD-4B02-8113-E5FC3E25DE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5BB62FD-885E-4811-8266-3CC616E6090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5320" y="2640533"/>
                      <a:ext cx="685338" cy="40011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2" name="Picture 4" descr="Resultado de imagen para CUPULA TELESCOPIO png">
                  <a:extLst>
                    <a:ext uri="{FF2B5EF4-FFF2-40B4-BE49-F238E27FC236}">
                      <a16:creationId xmlns:a16="http://schemas.microsoft.com/office/drawing/2014/main" id="{39C74ABA-7282-4070-9A56-7DC4DA0E5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8631624" y="3869889"/>
                  <a:ext cx="1616124" cy="1719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33" name="TextBox 132">
                      <a:extLst>
                        <a:ext uri="{FF2B5EF4-FFF2-40B4-BE49-F238E27FC236}">
                          <a16:creationId xmlns:a16="http://schemas.microsoft.com/office/drawing/2014/main" id="{3AD5CA5A-444A-4892-9ABE-D11F7B019D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54392" y="2976520"/>
                      <a:ext cx="753732" cy="40011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6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134" name="Picture 2" descr="Resultado de imagen para atomo png">
                  <a:extLst>
                    <a:ext uri="{FF2B5EF4-FFF2-40B4-BE49-F238E27FC236}">
                      <a16:creationId xmlns:a16="http://schemas.microsoft.com/office/drawing/2014/main" id="{0E2F70DB-4C8D-4F6E-9583-4A5CB53E407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98609" y="2436957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5" name="Picture 2" descr="Resultado de imagen para atomo png">
                  <a:extLst>
                    <a:ext uri="{FF2B5EF4-FFF2-40B4-BE49-F238E27FC236}">
                      <a16:creationId xmlns:a16="http://schemas.microsoft.com/office/drawing/2014/main" id="{78B593E3-C6DA-42FC-A50C-0899F47CEA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alphaModFix amt="3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31446" y="4135349"/>
                  <a:ext cx="512298" cy="51229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6" name="TextBox 135">
                      <a:extLst>
                        <a:ext uri="{FF2B5EF4-FFF2-40B4-BE49-F238E27FC236}">
                          <a16:creationId xmlns:a16="http://schemas.microsoft.com/office/drawing/2014/main" id="{5767CF64-96A6-43BE-B6D7-85E5E91808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  <m:r>
                              <a:rPr lang="es-ES" sz="20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Box 26">
                      <a:extLst>
                        <a:ext uri="{FF2B5EF4-FFF2-40B4-BE49-F238E27FC236}">
                          <a16:creationId xmlns:a16="http://schemas.microsoft.com/office/drawing/2014/main" id="{AD6C7368-C657-4FA5-A38F-F8F35BD6D1C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05582" y="1257737"/>
                      <a:ext cx="753732" cy="40011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1515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D102CEF2-02EF-4FFC-8567-4CC2422B37F2}"/>
                    </a:ext>
                  </a:extLst>
                </p:cNvPr>
                <p:cNvSpPr/>
                <p:nvPr/>
              </p:nvSpPr>
              <p:spPr>
                <a:xfrm rot="5400000">
                  <a:off x="5732777" y="3439556"/>
                  <a:ext cx="4600266" cy="181389"/>
                </a:xfrm>
                <a:prstGeom prst="rect">
                  <a:avLst/>
                </a:prstGeom>
                <a:noFill/>
                <a:ln w="38100">
                  <a:solidFill>
                    <a:srgbClr val="FFFF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8" name="TextBox 137">
                      <a:extLst>
                        <a:ext uri="{FF2B5EF4-FFF2-40B4-BE49-F238E27FC236}">
                          <a16:creationId xmlns:a16="http://schemas.microsoft.com/office/drawing/2014/main" id="{B75E8B5A-1E05-465F-9B42-2393B70ECF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oMath>
                        </m:oMathPara>
                      </a14:m>
                      <a:endParaRPr lang="es-419" sz="2000" b="1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97" name="TextBox 196">
                      <a:extLst>
                        <a:ext uri="{FF2B5EF4-FFF2-40B4-BE49-F238E27FC236}">
                          <a16:creationId xmlns:a16="http://schemas.microsoft.com/office/drawing/2014/main" id="{3C5F4D3A-FC3A-47A9-85A0-933BB09094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91128" y="1554853"/>
                      <a:ext cx="685338" cy="40011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A90E6B80-662E-48E5-AC16-F443F781C259}"/>
                    </a:ext>
                  </a:extLst>
                </p:cNvPr>
                <p:cNvSpPr/>
                <p:nvPr/>
              </p:nvSpPr>
              <p:spPr>
                <a:xfrm>
                  <a:off x="4413994" y="4036032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64F65905-059C-45EF-AC07-E04901D11E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𝐨</m:t>
                                </m:r>
                                <m:r>
                                  <a:rPr lang="es-419" sz="20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3" name="TextBox 212">
                      <a:extLst>
                        <a:ext uri="{FF2B5EF4-FFF2-40B4-BE49-F238E27FC236}">
                          <a16:creationId xmlns:a16="http://schemas.microsoft.com/office/drawing/2014/main" id="{752737F0-8187-4AF4-99DC-3C5CF93EF94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61716" y="3565905"/>
                      <a:ext cx="899862" cy="721288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AD6ECF07-F99D-4BF5-B003-579F59D42A0B}"/>
                    </a:ext>
                  </a:extLst>
                </p:cNvPr>
                <p:cNvSpPr/>
                <p:nvPr/>
              </p:nvSpPr>
              <p:spPr>
                <a:xfrm>
                  <a:off x="8131111" y="3866634"/>
                  <a:ext cx="987228" cy="138037"/>
                </a:xfrm>
                <a:custGeom>
                  <a:avLst/>
                  <a:gdLst>
                    <a:gd name="connsiteX0" fmla="*/ 0 w 987228"/>
                    <a:gd name="connsiteY0" fmla="*/ 138037 h 138037"/>
                    <a:gd name="connsiteX1" fmla="*/ 89012 w 987228"/>
                    <a:gd name="connsiteY1" fmla="*/ 32841 h 138037"/>
                    <a:gd name="connsiteX2" fmla="*/ 218485 w 987228"/>
                    <a:gd name="connsiteY2" fmla="*/ 8565 h 138037"/>
                    <a:gd name="connsiteX3" fmla="*/ 453154 w 987228"/>
                    <a:gd name="connsiteY3" fmla="*/ 129945 h 138037"/>
                    <a:gd name="connsiteX4" fmla="*/ 623086 w 987228"/>
                    <a:gd name="connsiteY4" fmla="*/ 97577 h 138037"/>
                    <a:gd name="connsiteX5" fmla="*/ 760651 w 987228"/>
                    <a:gd name="connsiteY5" fmla="*/ 8565 h 138037"/>
                    <a:gd name="connsiteX6" fmla="*/ 987228 w 987228"/>
                    <a:gd name="connsiteY6" fmla="*/ 8565 h 1380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87228" h="138037" extrusionOk="0">
                      <a:moveTo>
                        <a:pt x="0" y="138037"/>
                      </a:moveTo>
                      <a:cubicBezTo>
                        <a:pt x="26573" y="104171"/>
                        <a:pt x="45911" y="54974"/>
                        <a:pt x="89012" y="32841"/>
                      </a:cubicBezTo>
                      <a:cubicBezTo>
                        <a:pt x="121344" y="10051"/>
                        <a:pt x="159232" y="-8415"/>
                        <a:pt x="218485" y="8565"/>
                      </a:cubicBezTo>
                      <a:cubicBezTo>
                        <a:pt x="281803" y="21558"/>
                        <a:pt x="399428" y="112290"/>
                        <a:pt x="453154" y="129945"/>
                      </a:cubicBezTo>
                      <a:cubicBezTo>
                        <a:pt x="528359" y="148156"/>
                        <a:pt x="587725" y="120584"/>
                        <a:pt x="623086" y="97577"/>
                      </a:cubicBezTo>
                      <a:cubicBezTo>
                        <a:pt x="671060" y="64257"/>
                        <a:pt x="702614" y="25774"/>
                        <a:pt x="760651" y="8565"/>
                      </a:cubicBezTo>
                      <a:cubicBezTo>
                        <a:pt x="809455" y="-2962"/>
                        <a:pt x="884980" y="-2925"/>
                        <a:pt x="987228" y="8565"/>
                      </a:cubicBezTo>
                    </a:path>
                  </a:pathLst>
                </a:custGeom>
                <a:noFill/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  <a:extLst>
                    <a:ext uri="{C807C97D-BFC1-408E-A445-0C87EB9F89A2}">
                      <ask:lineSketchStyleProps xmlns:ask="http://schemas.microsoft.com/office/drawing/2018/sketchyshapes" sd="2225865239">
                        <a:custGeom>
                          <a:avLst/>
                          <a:gdLst>
                            <a:gd name="connsiteX0" fmla="*/ 0 w 987228"/>
                            <a:gd name="connsiteY0" fmla="*/ 138037 h 138037"/>
                            <a:gd name="connsiteX1" fmla="*/ 89012 w 987228"/>
                            <a:gd name="connsiteY1" fmla="*/ 32841 h 138037"/>
                            <a:gd name="connsiteX2" fmla="*/ 218485 w 987228"/>
                            <a:gd name="connsiteY2" fmla="*/ 8565 h 138037"/>
                            <a:gd name="connsiteX3" fmla="*/ 453154 w 987228"/>
                            <a:gd name="connsiteY3" fmla="*/ 129945 h 138037"/>
                            <a:gd name="connsiteX4" fmla="*/ 623086 w 987228"/>
                            <a:gd name="connsiteY4" fmla="*/ 97577 h 138037"/>
                            <a:gd name="connsiteX5" fmla="*/ 760651 w 987228"/>
                            <a:gd name="connsiteY5" fmla="*/ 8565 h 138037"/>
                            <a:gd name="connsiteX6" fmla="*/ 987228 w 987228"/>
                            <a:gd name="connsiteY6" fmla="*/ 8565 h 13803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987228" h="138037">
                              <a:moveTo>
                                <a:pt x="0" y="138037"/>
                              </a:moveTo>
                              <a:cubicBezTo>
                                <a:pt x="26299" y="96228"/>
                                <a:pt x="52598" y="54420"/>
                                <a:pt x="89012" y="32841"/>
                              </a:cubicBezTo>
                              <a:cubicBezTo>
                                <a:pt x="125426" y="11262"/>
                                <a:pt x="157795" y="-7619"/>
                                <a:pt x="218485" y="8565"/>
                              </a:cubicBezTo>
                              <a:cubicBezTo>
                                <a:pt x="279175" y="24749"/>
                                <a:pt x="385721" y="115110"/>
                                <a:pt x="453154" y="129945"/>
                              </a:cubicBezTo>
                              <a:cubicBezTo>
                                <a:pt x="520587" y="144780"/>
                                <a:pt x="571837" y="117807"/>
                                <a:pt x="623086" y="97577"/>
                              </a:cubicBezTo>
                              <a:cubicBezTo>
                                <a:pt x="674335" y="77347"/>
                                <a:pt x="699961" y="23400"/>
                                <a:pt x="760651" y="8565"/>
                              </a:cubicBezTo>
                              <a:cubicBezTo>
                                <a:pt x="821341" y="-6270"/>
                                <a:pt x="904284" y="1147"/>
                                <a:pt x="987228" y="8565"/>
                              </a:cubicBezTo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419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DAE06961-8872-473D-9447-4D6EBB3880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𝜸</m:t>
                            </m:r>
                            <m:r>
                              <a:rPr lang="es-419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s-419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sz="20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419" sz="2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ν</m:t>
                                </m:r>
                              </m:sub>
                            </m:sSub>
                          </m:oMath>
                        </m:oMathPara>
                      </a14:m>
                      <a:endParaRPr lang="es-419" sz="2000" b="1" dirty="0">
                        <a:solidFill>
                          <a:schemeClr val="tx1"/>
                        </a:solidFill>
                        <a:ea typeface="Cambria Math" panose="02040503050406030204" pitchFamily="18" charset="0"/>
                      </a:endParaRPr>
                    </a:p>
                    <a:p>
                      <a:endParaRPr lang="es-419" sz="2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17" name="TextBox 216">
                      <a:extLst>
                        <a:ext uri="{FF2B5EF4-FFF2-40B4-BE49-F238E27FC236}">
                          <a16:creationId xmlns:a16="http://schemas.microsoft.com/office/drawing/2014/main" id="{35849047-94F2-4398-B128-AB2A6BE902A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378833" y="3396507"/>
                      <a:ext cx="838948" cy="70788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419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22" name="Título 74">
            <a:extLst>
              <a:ext uri="{FF2B5EF4-FFF2-40B4-BE49-F238E27FC236}">
                <a16:creationId xmlns:a16="http://schemas.microsoft.com/office/drawing/2014/main" id="{6299E6DF-D888-46EB-8177-97BE93ECF2F8}"/>
              </a:ext>
            </a:extLst>
          </p:cNvPr>
          <p:cNvSpPr txBox="1">
            <a:spLocks/>
          </p:cNvSpPr>
          <p:nvPr/>
        </p:nvSpPr>
        <p:spPr>
          <a:xfrm>
            <a:off x="32326081" y="4401698"/>
            <a:ext cx="7971155" cy="10557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DATOS OBSERVACIONALES</a:t>
            </a:r>
          </a:p>
        </p:txBody>
      </p:sp>
      <p:sp>
        <p:nvSpPr>
          <p:cNvPr id="39" name="Rectángulo: esquinas redondeadas 154">
            <a:extLst>
              <a:ext uri="{FF2B5EF4-FFF2-40B4-BE49-F238E27FC236}">
                <a16:creationId xmlns:a16="http://schemas.microsoft.com/office/drawing/2014/main" id="{DEFF1491-52F4-4687-ADEC-E4F6E3CD21DC}"/>
              </a:ext>
            </a:extLst>
          </p:cNvPr>
          <p:cNvSpPr/>
          <p:nvPr/>
        </p:nvSpPr>
        <p:spPr>
          <a:xfrm>
            <a:off x="30217300" y="4140248"/>
            <a:ext cx="20645029" cy="18338712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B39D07A4-9BFB-4E0D-AE34-E2947C13A0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5" y="5448529"/>
            <a:ext cx="11381793" cy="5754411"/>
          </a:xfrm>
          <a:prstGeom prst="rect">
            <a:avLst/>
          </a:prstGeom>
        </p:spPr>
      </p:pic>
      <p:sp>
        <p:nvSpPr>
          <p:cNvPr id="4" name="Título 74">
            <a:extLst>
              <a:ext uri="{FF2B5EF4-FFF2-40B4-BE49-F238E27FC236}">
                <a16:creationId xmlns:a16="http://schemas.microsoft.com/office/drawing/2014/main" id="{5E4F59FD-C2EA-49EF-AA98-7B99BCFD7E14}"/>
              </a:ext>
            </a:extLst>
          </p:cNvPr>
          <p:cNvSpPr txBox="1">
            <a:spLocks/>
          </p:cNvSpPr>
          <p:nvPr/>
        </p:nvSpPr>
        <p:spPr>
          <a:xfrm>
            <a:off x="44314369" y="5114903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183501-B3F2-4AA8-8EC9-12FBAD7321FA}"/>
              </a:ext>
            </a:extLst>
          </p:cNvPr>
          <p:cNvCxnSpPr>
            <a:cxnSpLocks/>
          </p:cNvCxnSpPr>
          <p:nvPr/>
        </p:nvCxnSpPr>
        <p:spPr>
          <a:xfrm flipH="1">
            <a:off x="42539194" y="5624003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ítulo 74">
            <a:extLst>
              <a:ext uri="{FF2B5EF4-FFF2-40B4-BE49-F238E27FC236}">
                <a16:creationId xmlns:a16="http://schemas.microsoft.com/office/drawing/2014/main" id="{DACA6B7E-6EB1-4E4E-A115-DCF5A50EC21D}"/>
              </a:ext>
            </a:extLst>
          </p:cNvPr>
          <p:cNvSpPr txBox="1">
            <a:spLocks/>
          </p:cNvSpPr>
          <p:nvPr/>
        </p:nvSpPr>
        <p:spPr>
          <a:xfrm>
            <a:off x="42467701" y="5947164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16" name="Título 74">
            <a:extLst>
              <a:ext uri="{FF2B5EF4-FFF2-40B4-BE49-F238E27FC236}">
                <a16:creationId xmlns:a16="http://schemas.microsoft.com/office/drawing/2014/main" id="{911B3FA7-51B3-4A3A-8ADF-4394E404F744}"/>
              </a:ext>
            </a:extLst>
          </p:cNvPr>
          <p:cNvSpPr txBox="1">
            <a:spLocks/>
          </p:cNvSpPr>
          <p:nvPr/>
        </p:nvSpPr>
        <p:spPr>
          <a:xfrm>
            <a:off x="42382870" y="700929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4A1244DC-10CD-495E-823D-3FCFC6CA6FBE}"/>
              </a:ext>
            </a:extLst>
          </p:cNvPr>
          <p:cNvCxnSpPr>
            <a:cxnSpLocks/>
          </p:cNvCxnSpPr>
          <p:nvPr/>
        </p:nvCxnSpPr>
        <p:spPr>
          <a:xfrm flipH="1">
            <a:off x="46396759" y="9567996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74">
            <a:extLst>
              <a:ext uri="{FF2B5EF4-FFF2-40B4-BE49-F238E27FC236}">
                <a16:creationId xmlns:a16="http://schemas.microsoft.com/office/drawing/2014/main" id="{DDFEABEC-438F-4791-BE1B-9684041455BA}"/>
              </a:ext>
            </a:extLst>
          </p:cNvPr>
          <p:cNvSpPr txBox="1">
            <a:spLocks/>
          </p:cNvSpPr>
          <p:nvPr/>
        </p:nvSpPr>
        <p:spPr>
          <a:xfrm>
            <a:off x="42428674" y="8999282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8" name="Título 74">
            <a:extLst>
              <a:ext uri="{FF2B5EF4-FFF2-40B4-BE49-F238E27FC236}">
                <a16:creationId xmlns:a16="http://schemas.microsoft.com/office/drawing/2014/main" id="{12EF2A41-A043-4763-B9FF-3369D02F80A8}"/>
              </a:ext>
            </a:extLst>
          </p:cNvPr>
          <p:cNvSpPr txBox="1">
            <a:spLocks/>
          </p:cNvSpPr>
          <p:nvPr/>
        </p:nvSpPr>
        <p:spPr>
          <a:xfrm>
            <a:off x="42418647" y="8015441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2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24" name="Picture 2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802412D4-0C40-48C7-AEF3-57F728D554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47843130" y="4988137"/>
            <a:ext cx="1819740" cy="1273571"/>
          </a:xfrm>
          <a:prstGeom prst="rect">
            <a:avLst/>
          </a:prstGeom>
        </p:spPr>
      </p:pic>
      <p:pic>
        <p:nvPicPr>
          <p:cNvPr id="25" name="Picture 2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F7C17EC-CF33-4BEE-A1AF-64BA86608C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7175997" y="5883606"/>
            <a:ext cx="1521283" cy="1540264"/>
          </a:xfrm>
          <a:prstGeom prst="rect">
            <a:avLst/>
          </a:prstGeom>
        </p:spPr>
      </p:pic>
      <p:pic>
        <p:nvPicPr>
          <p:cNvPr id="26" name="Picture 2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01CCF79-CA86-459E-BB7F-38DF29F0EB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9400929" y="6463062"/>
            <a:ext cx="1298575" cy="1619117"/>
          </a:xfrm>
          <a:prstGeom prst="rect">
            <a:avLst/>
          </a:prstGeom>
        </p:spPr>
      </p:pic>
      <p:pic>
        <p:nvPicPr>
          <p:cNvPr id="27" name="Picture 2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FF06D15C-32AF-48E2-9A34-1CA333FBAB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8130567" y="7811634"/>
            <a:ext cx="1488466" cy="1619117"/>
          </a:xfrm>
          <a:prstGeom prst="rect">
            <a:avLst/>
          </a:prstGeom>
        </p:spPr>
      </p:pic>
      <p:pic>
        <p:nvPicPr>
          <p:cNvPr id="28" name="Picture 27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593B2611-FD7B-4DA3-882C-C17740AB80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8405828" y="8960558"/>
            <a:ext cx="1952424" cy="1505455"/>
          </a:xfrm>
          <a:prstGeom prst="rect">
            <a:avLst/>
          </a:prstGeom>
        </p:spPr>
      </p:pic>
      <p:sp>
        <p:nvSpPr>
          <p:cNvPr id="29" name="Título 74">
            <a:extLst>
              <a:ext uri="{FF2B5EF4-FFF2-40B4-BE49-F238E27FC236}">
                <a16:creationId xmlns:a16="http://schemas.microsoft.com/office/drawing/2014/main" id="{513BE4B0-0597-4A8C-A01F-F0E0568A36CC}"/>
              </a:ext>
            </a:extLst>
          </p:cNvPr>
          <p:cNvSpPr txBox="1">
            <a:spLocks/>
          </p:cNvSpPr>
          <p:nvPr/>
        </p:nvSpPr>
        <p:spPr>
          <a:xfrm>
            <a:off x="42965874" y="10323372"/>
            <a:ext cx="7180808" cy="156613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ALTURA PROYECTADA DEL ECLIPSE: Geometría</a:t>
            </a:r>
          </a:p>
        </p:txBody>
      </p:sp>
      <p:sp>
        <p:nvSpPr>
          <p:cNvPr id="30" name="Título 74">
            <a:extLst>
              <a:ext uri="{FF2B5EF4-FFF2-40B4-BE49-F238E27FC236}">
                <a16:creationId xmlns:a16="http://schemas.microsoft.com/office/drawing/2014/main" id="{E3C26E24-38DF-43B3-9B1D-13626E6136F6}"/>
              </a:ext>
            </a:extLst>
          </p:cNvPr>
          <p:cNvSpPr txBox="1">
            <a:spLocks/>
          </p:cNvSpPr>
          <p:nvPr/>
        </p:nvSpPr>
        <p:spPr>
          <a:xfrm>
            <a:off x="30857302" y="11178964"/>
            <a:ext cx="9300127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Normalización del espectro</a:t>
            </a:r>
          </a:p>
        </p:txBody>
      </p:sp>
      <p:sp>
        <p:nvSpPr>
          <p:cNvPr id="236" name="Título 74">
            <a:extLst>
              <a:ext uri="{FF2B5EF4-FFF2-40B4-BE49-F238E27FC236}">
                <a16:creationId xmlns:a16="http://schemas.microsoft.com/office/drawing/2014/main" id="{46403908-6271-4987-B80F-4B8C30ADF118}"/>
              </a:ext>
            </a:extLst>
          </p:cNvPr>
          <p:cNvSpPr txBox="1">
            <a:spLocks/>
          </p:cNvSpPr>
          <p:nvPr/>
        </p:nvSpPr>
        <p:spPr>
          <a:xfrm>
            <a:off x="30857302" y="16579418"/>
            <a:ext cx="10328264" cy="13865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Sustracción de líneas </a:t>
            </a:r>
            <a:r>
              <a:rPr lang="es-CO" sz="5334" b="1" dirty="0" err="1">
                <a:solidFill>
                  <a:schemeClr val="tx2"/>
                </a:solidFill>
                <a:latin typeface="+mn-lt"/>
              </a:rPr>
              <a:t>cromosféricas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32" name="Título 74">
            <a:extLst>
              <a:ext uri="{FF2B5EF4-FFF2-40B4-BE49-F238E27FC236}">
                <a16:creationId xmlns:a16="http://schemas.microsoft.com/office/drawing/2014/main" id="{529EC141-F541-4787-AD9B-9B0330B42851}"/>
              </a:ext>
            </a:extLst>
          </p:cNvPr>
          <p:cNvSpPr txBox="1">
            <a:spLocks/>
          </p:cNvSpPr>
          <p:nvPr/>
        </p:nvSpPr>
        <p:spPr>
          <a:xfrm>
            <a:off x="17429914" y="3954683"/>
            <a:ext cx="6909376" cy="28720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Análisis de la densidad columnar en la cromósfera</a:t>
            </a:r>
          </a:p>
        </p:txBody>
      </p:sp>
      <p:sp>
        <p:nvSpPr>
          <p:cNvPr id="43" name="Título 74">
            <a:extLst>
              <a:ext uri="{FF2B5EF4-FFF2-40B4-BE49-F238E27FC236}">
                <a16:creationId xmlns:a16="http://schemas.microsoft.com/office/drawing/2014/main" id="{109ED80B-6859-44E8-BB0C-D902C4FA1CEC}"/>
              </a:ext>
            </a:extLst>
          </p:cNvPr>
          <p:cNvSpPr txBox="1">
            <a:spLocks/>
          </p:cNvSpPr>
          <p:nvPr/>
        </p:nvSpPr>
        <p:spPr>
          <a:xfrm>
            <a:off x="2432024" y="10280477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accent2"/>
                </a:solidFill>
                <a:latin typeface="+mn-lt"/>
              </a:rPr>
              <a:t>MODELO FÍSICO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C276DDE-E78B-4D91-BA88-9977FD1243E9}"/>
              </a:ext>
            </a:extLst>
          </p:cNvPr>
          <p:cNvGrpSpPr/>
          <p:nvPr/>
        </p:nvGrpSpPr>
        <p:grpSpPr>
          <a:xfrm>
            <a:off x="1262956" y="10779466"/>
            <a:ext cx="11971997" cy="5118719"/>
            <a:chOff x="249743" y="2042160"/>
            <a:chExt cx="12784086" cy="52664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B0B35F43-3E3E-461F-8F4F-23634081C0ED}"/>
                    </a:ext>
                  </a:extLst>
                </p:cNvPr>
                <p:cNvSpPr txBox="1"/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s-419" sz="3600" b="0" dirty="0"/>
                </a:p>
                <a:p>
                  <a:endParaRPr lang="es-419" sz="3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4B93746-9C37-419E-B7F4-17AA65A73D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6525" y="6200621"/>
                  <a:ext cx="1704903" cy="110799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F83C1357-C03C-4E8A-ABE3-782F962394D8}"/>
                </a:ext>
              </a:extLst>
            </p:cNvPr>
            <p:cNvSpPr/>
            <p:nvPr/>
          </p:nvSpPr>
          <p:spPr>
            <a:xfrm>
              <a:off x="9045011" y="3278973"/>
              <a:ext cx="3988818" cy="2857196"/>
            </a:xfrm>
            <a:prstGeom prst="roundRect">
              <a:avLst/>
            </a:prstGeom>
            <a:solidFill>
              <a:srgbClr val="EF6D0B">
                <a:alpha val="24000"/>
              </a:srgbClr>
            </a:solidFill>
            <a:ln w="38100">
              <a:solidFill>
                <a:srgbClr val="EF6D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6AF24917-C833-4A1F-AD44-C20B5EDC43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912" y="2042160"/>
              <a:ext cx="0" cy="412350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29F3C1F8-2CDF-4F00-B413-B7627BCFECAB}"/>
                </a:ext>
              </a:extLst>
            </p:cNvPr>
            <p:cNvCxnSpPr>
              <a:cxnSpLocks/>
            </p:cNvCxnSpPr>
            <p:nvPr/>
          </p:nvCxnSpPr>
          <p:spPr>
            <a:xfrm>
              <a:off x="674912" y="6187439"/>
              <a:ext cx="1235891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TextBox 196">
                  <a:extLst>
                    <a:ext uri="{FF2B5EF4-FFF2-40B4-BE49-F238E27FC236}">
                      <a16:creationId xmlns:a16="http://schemas.microsoft.com/office/drawing/2014/main" id="{AF9E1BF7-1FB4-49EA-BE1D-619ED82B4629}"/>
                    </a:ext>
                  </a:extLst>
                </p:cNvPr>
                <p:cNvSpPr txBox="1"/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419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s-419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F5616F6-5CE4-4FB4-9F1A-55057DE29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743" y="2384826"/>
                  <a:ext cx="293607" cy="55399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419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380B5F5D-7938-4ED7-9494-F9B25CD6A826}"/>
                </a:ext>
              </a:extLst>
            </p:cNvPr>
            <p:cNvSpPr/>
            <p:nvPr/>
          </p:nvSpPr>
          <p:spPr>
            <a:xfrm>
              <a:off x="738052" y="3289389"/>
              <a:ext cx="3638006" cy="2857196"/>
            </a:xfrm>
            <a:prstGeom prst="roundRect">
              <a:avLst/>
            </a:prstGeom>
            <a:solidFill>
              <a:schemeClr val="accent6">
                <a:alpha val="24000"/>
              </a:scheme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0B515CB2-33EC-4DEC-9869-1EA6C0B026E8}"/>
                </a:ext>
              </a:extLst>
            </p:cNvPr>
            <p:cNvSpPr/>
            <p:nvPr/>
          </p:nvSpPr>
          <p:spPr>
            <a:xfrm>
              <a:off x="4437923" y="3278973"/>
              <a:ext cx="4545223" cy="2857196"/>
            </a:xfrm>
            <a:prstGeom prst="roundRect">
              <a:avLst/>
            </a:prstGeom>
            <a:solidFill>
              <a:srgbClr val="FF33CC">
                <a:alpha val="24000"/>
              </a:srgbClr>
            </a:solidFill>
            <a:ln w="38100">
              <a:solidFill>
                <a:srgbClr val="FF33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B4126EEA-0CA4-4A9A-9D5E-AB9CDCD56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5394" y="3244851"/>
              <a:ext cx="123284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6E7A065F-1303-47EE-9846-2DA576860B70}"/>
                </a:ext>
              </a:extLst>
            </p:cNvPr>
            <p:cNvSpPr txBox="1"/>
            <p:nvPr/>
          </p:nvSpPr>
          <p:spPr>
            <a:xfrm>
              <a:off x="792402" y="2661825"/>
              <a:ext cx="2515399" cy="6333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4000" dirty="0"/>
                <a:t>continuo</a:t>
              </a: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BF0F5BE-13BE-48A1-A245-DC5390F6A10C}"/>
                </a:ext>
              </a:extLst>
            </p:cNvPr>
            <p:cNvSpPr/>
            <p:nvPr/>
          </p:nvSpPr>
          <p:spPr>
            <a:xfrm>
              <a:off x="1099590" y="3257202"/>
              <a:ext cx="1119171" cy="1027922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ED7AE1C-E28F-45B4-BA9F-76F1D2050201}"/>
                </a:ext>
              </a:extLst>
            </p:cNvPr>
            <p:cNvSpPr/>
            <p:nvPr/>
          </p:nvSpPr>
          <p:spPr>
            <a:xfrm>
              <a:off x="2640641" y="3284362"/>
              <a:ext cx="1119166" cy="2110740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8E59B15-7136-4D19-AE71-020675B10E0A}"/>
                </a:ext>
              </a:extLst>
            </p:cNvPr>
            <p:cNvSpPr/>
            <p:nvPr/>
          </p:nvSpPr>
          <p:spPr>
            <a:xfrm>
              <a:off x="4531659" y="3284361"/>
              <a:ext cx="1564334" cy="2829567"/>
            </a:xfrm>
            <a:custGeom>
              <a:avLst/>
              <a:gdLst>
                <a:gd name="connsiteX0" fmla="*/ 0 w 3086100"/>
                <a:gd name="connsiteY0" fmla="*/ 0 h 2110740"/>
                <a:gd name="connsiteX1" fmla="*/ 198120 w 3086100"/>
                <a:gd name="connsiteY1" fmla="*/ 129540 h 2110740"/>
                <a:gd name="connsiteX2" fmla="*/ 403860 w 3086100"/>
                <a:gd name="connsiteY2" fmla="*/ 342900 h 2110740"/>
                <a:gd name="connsiteX3" fmla="*/ 518160 w 3086100"/>
                <a:gd name="connsiteY3" fmla="*/ 556260 h 2110740"/>
                <a:gd name="connsiteX4" fmla="*/ 723900 w 3086100"/>
                <a:gd name="connsiteY4" fmla="*/ 1059180 h 2110740"/>
                <a:gd name="connsiteX5" fmla="*/ 975360 w 3086100"/>
                <a:gd name="connsiteY5" fmla="*/ 1668780 h 2110740"/>
                <a:gd name="connsiteX6" fmla="*/ 1074420 w 3086100"/>
                <a:gd name="connsiteY6" fmla="*/ 1836420 h 2110740"/>
                <a:gd name="connsiteX7" fmla="*/ 1226820 w 3086100"/>
                <a:gd name="connsiteY7" fmla="*/ 1988820 h 2110740"/>
                <a:gd name="connsiteX8" fmla="*/ 1402080 w 3086100"/>
                <a:gd name="connsiteY8" fmla="*/ 2072640 h 2110740"/>
                <a:gd name="connsiteX9" fmla="*/ 1539240 w 3086100"/>
                <a:gd name="connsiteY9" fmla="*/ 2110740 h 2110740"/>
                <a:gd name="connsiteX10" fmla="*/ 1798320 w 3086100"/>
                <a:gd name="connsiteY10" fmla="*/ 2072640 h 2110740"/>
                <a:gd name="connsiteX11" fmla="*/ 2057400 w 3086100"/>
                <a:gd name="connsiteY11" fmla="*/ 1920240 h 2110740"/>
                <a:gd name="connsiteX12" fmla="*/ 2179320 w 3086100"/>
                <a:gd name="connsiteY12" fmla="*/ 1676400 h 2110740"/>
                <a:gd name="connsiteX13" fmla="*/ 2415540 w 3086100"/>
                <a:gd name="connsiteY13" fmla="*/ 1158240 h 2110740"/>
                <a:gd name="connsiteX14" fmla="*/ 2659380 w 3086100"/>
                <a:gd name="connsiteY14" fmla="*/ 495300 h 2110740"/>
                <a:gd name="connsiteX15" fmla="*/ 2773680 w 3086100"/>
                <a:gd name="connsiteY15" fmla="*/ 312420 h 2110740"/>
                <a:gd name="connsiteX16" fmla="*/ 2941320 w 3086100"/>
                <a:gd name="connsiteY16" fmla="*/ 83820 h 2110740"/>
                <a:gd name="connsiteX17" fmla="*/ 3086100 w 3086100"/>
                <a:gd name="connsiteY17" fmla="*/ 15240 h 211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86100" h="2110740">
                  <a:moveTo>
                    <a:pt x="0" y="0"/>
                  </a:moveTo>
                  <a:cubicBezTo>
                    <a:pt x="65405" y="36195"/>
                    <a:pt x="130810" y="72390"/>
                    <a:pt x="198120" y="129540"/>
                  </a:cubicBezTo>
                  <a:cubicBezTo>
                    <a:pt x="265430" y="186690"/>
                    <a:pt x="350520" y="271780"/>
                    <a:pt x="403860" y="342900"/>
                  </a:cubicBezTo>
                  <a:cubicBezTo>
                    <a:pt x="457200" y="414020"/>
                    <a:pt x="464820" y="436880"/>
                    <a:pt x="518160" y="556260"/>
                  </a:cubicBezTo>
                  <a:cubicBezTo>
                    <a:pt x="571500" y="675640"/>
                    <a:pt x="723900" y="1059180"/>
                    <a:pt x="723900" y="1059180"/>
                  </a:cubicBezTo>
                  <a:cubicBezTo>
                    <a:pt x="800100" y="1244600"/>
                    <a:pt x="916940" y="1539240"/>
                    <a:pt x="975360" y="1668780"/>
                  </a:cubicBezTo>
                  <a:cubicBezTo>
                    <a:pt x="1033780" y="1798320"/>
                    <a:pt x="1032510" y="1783080"/>
                    <a:pt x="1074420" y="1836420"/>
                  </a:cubicBezTo>
                  <a:cubicBezTo>
                    <a:pt x="1116330" y="1889760"/>
                    <a:pt x="1172210" y="1949450"/>
                    <a:pt x="1226820" y="1988820"/>
                  </a:cubicBezTo>
                  <a:cubicBezTo>
                    <a:pt x="1281430" y="2028190"/>
                    <a:pt x="1350010" y="2052320"/>
                    <a:pt x="1402080" y="2072640"/>
                  </a:cubicBezTo>
                  <a:cubicBezTo>
                    <a:pt x="1454150" y="2092960"/>
                    <a:pt x="1473200" y="2110740"/>
                    <a:pt x="1539240" y="2110740"/>
                  </a:cubicBezTo>
                  <a:cubicBezTo>
                    <a:pt x="1605280" y="2110740"/>
                    <a:pt x="1711960" y="2104390"/>
                    <a:pt x="1798320" y="2072640"/>
                  </a:cubicBezTo>
                  <a:cubicBezTo>
                    <a:pt x="1884680" y="2040890"/>
                    <a:pt x="1993900" y="1986280"/>
                    <a:pt x="2057400" y="1920240"/>
                  </a:cubicBezTo>
                  <a:cubicBezTo>
                    <a:pt x="2120900" y="1854200"/>
                    <a:pt x="2119630" y="1803400"/>
                    <a:pt x="2179320" y="1676400"/>
                  </a:cubicBezTo>
                  <a:cubicBezTo>
                    <a:pt x="2239010" y="1549400"/>
                    <a:pt x="2335530" y="1355090"/>
                    <a:pt x="2415540" y="1158240"/>
                  </a:cubicBezTo>
                  <a:cubicBezTo>
                    <a:pt x="2495550" y="961390"/>
                    <a:pt x="2599690" y="636270"/>
                    <a:pt x="2659380" y="495300"/>
                  </a:cubicBezTo>
                  <a:cubicBezTo>
                    <a:pt x="2719070" y="354330"/>
                    <a:pt x="2726690" y="381000"/>
                    <a:pt x="2773680" y="312420"/>
                  </a:cubicBezTo>
                  <a:cubicBezTo>
                    <a:pt x="2820670" y="243840"/>
                    <a:pt x="2889250" y="133350"/>
                    <a:pt x="2941320" y="83820"/>
                  </a:cubicBezTo>
                  <a:cubicBezTo>
                    <a:pt x="2993390" y="34290"/>
                    <a:pt x="3039745" y="24765"/>
                    <a:pt x="3086100" y="1524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6757E2D-78FC-4966-B37C-EC7A304B4630}"/>
                </a:ext>
              </a:extLst>
            </p:cNvPr>
            <p:cNvSpPr/>
            <p:nvPr/>
          </p:nvSpPr>
          <p:spPr>
            <a:xfrm>
              <a:off x="6728049" y="3256731"/>
              <a:ext cx="2129417" cy="2829567"/>
            </a:xfrm>
            <a:custGeom>
              <a:avLst/>
              <a:gdLst>
                <a:gd name="connsiteX0" fmla="*/ 0 w 2154477"/>
                <a:gd name="connsiteY0" fmla="*/ 50104 h 2829531"/>
                <a:gd name="connsiteX1" fmla="*/ 225469 w 2154477"/>
                <a:gd name="connsiteY1" fmla="*/ 100208 h 2829531"/>
                <a:gd name="connsiteX2" fmla="*/ 350729 w 2154477"/>
                <a:gd name="connsiteY2" fmla="*/ 200417 h 2829531"/>
                <a:gd name="connsiteX3" fmla="*/ 450937 w 2154477"/>
                <a:gd name="connsiteY3" fmla="*/ 588723 h 2829531"/>
                <a:gd name="connsiteX4" fmla="*/ 551146 w 2154477"/>
                <a:gd name="connsiteY4" fmla="*/ 1528175 h 2829531"/>
                <a:gd name="connsiteX5" fmla="*/ 601250 w 2154477"/>
                <a:gd name="connsiteY5" fmla="*/ 2292263 h 2829531"/>
                <a:gd name="connsiteX6" fmla="*/ 676406 w 2154477"/>
                <a:gd name="connsiteY6" fmla="*/ 2755726 h 2829531"/>
                <a:gd name="connsiteX7" fmla="*/ 914400 w 2154477"/>
                <a:gd name="connsiteY7" fmla="*/ 2818356 h 2829531"/>
                <a:gd name="connsiteX8" fmla="*/ 1377863 w 2154477"/>
                <a:gd name="connsiteY8" fmla="*/ 2818356 h 2829531"/>
                <a:gd name="connsiteX9" fmla="*/ 1590806 w 2154477"/>
                <a:gd name="connsiteY9" fmla="*/ 2705622 h 2829531"/>
                <a:gd name="connsiteX10" fmla="*/ 1640910 w 2154477"/>
                <a:gd name="connsiteY10" fmla="*/ 2016691 h 2829531"/>
                <a:gd name="connsiteX11" fmla="*/ 1640910 w 2154477"/>
                <a:gd name="connsiteY11" fmla="*/ 1465545 h 2829531"/>
                <a:gd name="connsiteX12" fmla="*/ 1716066 w 2154477"/>
                <a:gd name="connsiteY12" fmla="*/ 651354 h 2829531"/>
                <a:gd name="connsiteX13" fmla="*/ 1916483 w 2154477"/>
                <a:gd name="connsiteY13" fmla="*/ 112734 h 2829531"/>
                <a:gd name="connsiteX14" fmla="*/ 2154477 w 2154477"/>
                <a:gd name="connsiteY14" fmla="*/ 0 h 282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54477" h="2829531">
                  <a:moveTo>
                    <a:pt x="0" y="50104"/>
                  </a:moveTo>
                  <a:cubicBezTo>
                    <a:pt x="83507" y="62630"/>
                    <a:pt x="167014" y="75156"/>
                    <a:pt x="225469" y="100208"/>
                  </a:cubicBezTo>
                  <a:cubicBezTo>
                    <a:pt x="283924" y="125260"/>
                    <a:pt x="313151" y="118998"/>
                    <a:pt x="350729" y="200417"/>
                  </a:cubicBezTo>
                  <a:cubicBezTo>
                    <a:pt x="388307" y="281836"/>
                    <a:pt x="417534" y="367430"/>
                    <a:pt x="450937" y="588723"/>
                  </a:cubicBezTo>
                  <a:cubicBezTo>
                    <a:pt x="484340" y="810016"/>
                    <a:pt x="526094" y="1244252"/>
                    <a:pt x="551146" y="1528175"/>
                  </a:cubicBezTo>
                  <a:cubicBezTo>
                    <a:pt x="576198" y="1812098"/>
                    <a:pt x="580373" y="2087671"/>
                    <a:pt x="601250" y="2292263"/>
                  </a:cubicBezTo>
                  <a:cubicBezTo>
                    <a:pt x="622127" y="2496855"/>
                    <a:pt x="624214" y="2668044"/>
                    <a:pt x="676406" y="2755726"/>
                  </a:cubicBezTo>
                  <a:cubicBezTo>
                    <a:pt x="728598" y="2843408"/>
                    <a:pt x="797491" y="2807918"/>
                    <a:pt x="914400" y="2818356"/>
                  </a:cubicBezTo>
                  <a:cubicBezTo>
                    <a:pt x="1031309" y="2828794"/>
                    <a:pt x="1265129" y="2837145"/>
                    <a:pt x="1377863" y="2818356"/>
                  </a:cubicBezTo>
                  <a:cubicBezTo>
                    <a:pt x="1490597" y="2799567"/>
                    <a:pt x="1546965" y="2839233"/>
                    <a:pt x="1590806" y="2705622"/>
                  </a:cubicBezTo>
                  <a:cubicBezTo>
                    <a:pt x="1634647" y="2572011"/>
                    <a:pt x="1632559" y="2223370"/>
                    <a:pt x="1640910" y="2016691"/>
                  </a:cubicBezTo>
                  <a:cubicBezTo>
                    <a:pt x="1649261" y="1810012"/>
                    <a:pt x="1628384" y="1693101"/>
                    <a:pt x="1640910" y="1465545"/>
                  </a:cubicBezTo>
                  <a:cubicBezTo>
                    <a:pt x="1653436" y="1237989"/>
                    <a:pt x="1670137" y="876822"/>
                    <a:pt x="1716066" y="651354"/>
                  </a:cubicBezTo>
                  <a:cubicBezTo>
                    <a:pt x="1761995" y="425886"/>
                    <a:pt x="1843415" y="221293"/>
                    <a:pt x="1916483" y="112734"/>
                  </a:cubicBezTo>
                  <a:cubicBezTo>
                    <a:pt x="1989551" y="4175"/>
                    <a:pt x="2072014" y="2087"/>
                    <a:pt x="2154477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54D25672-0490-49B0-B0A3-D26285D8C8C2}"/>
                </a:ext>
              </a:extLst>
            </p:cNvPr>
            <p:cNvSpPr txBox="1"/>
            <p:nvPr/>
          </p:nvSpPr>
          <p:spPr>
            <a:xfrm>
              <a:off x="1070648" y="4350401"/>
              <a:ext cx="1847404" cy="17099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 fuertes y débiles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DBA70DA-D807-4135-8C5B-E91D45B0A496}"/>
                </a:ext>
              </a:extLst>
            </p:cNvPr>
            <p:cNvSpPr txBox="1"/>
            <p:nvPr/>
          </p:nvSpPr>
          <p:spPr>
            <a:xfrm>
              <a:off x="5661621" y="5136658"/>
              <a:ext cx="2519424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dirty="0">
                  <a:solidFill>
                    <a:srgbClr val="FF0000"/>
                  </a:solidFill>
                </a:rPr>
                <a:t>Líneas</a:t>
              </a:r>
            </a:p>
            <a:p>
              <a:r>
                <a:rPr lang="es-419" sz="3600" dirty="0">
                  <a:solidFill>
                    <a:srgbClr val="FF0000"/>
                  </a:solidFill>
                </a:rPr>
                <a:t>saturadas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7401CF0-D59F-4C0A-8DC8-246CC06C49BB}"/>
                </a:ext>
              </a:extLst>
            </p:cNvPr>
            <p:cNvSpPr txBox="1"/>
            <p:nvPr/>
          </p:nvSpPr>
          <p:spPr>
            <a:xfrm>
              <a:off x="10040994" y="3343741"/>
              <a:ext cx="1949347" cy="11399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419" sz="3600" i="1" dirty="0" err="1">
                  <a:solidFill>
                    <a:srgbClr val="FF0000"/>
                  </a:solidFill>
                </a:rPr>
                <a:t>Damping</a:t>
              </a:r>
              <a:r>
                <a:rPr lang="es-419" sz="3600" i="1" dirty="0">
                  <a:solidFill>
                    <a:srgbClr val="FF0000"/>
                  </a:solidFill>
                </a:rPr>
                <a:t> </a:t>
              </a:r>
              <a:r>
                <a:rPr lang="es-419" sz="3600" i="1" dirty="0" err="1">
                  <a:solidFill>
                    <a:srgbClr val="FF0000"/>
                  </a:solidFill>
                </a:rPr>
                <a:t>wings</a:t>
              </a:r>
              <a:endParaRPr lang="es-419" sz="3600" i="1" dirty="0">
                <a:solidFill>
                  <a:srgbClr val="FF0000"/>
                </a:solidFill>
              </a:endParaRPr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84DD9EC-0B96-45FE-A530-4B1BA7C9860D}"/>
                </a:ext>
              </a:extLst>
            </p:cNvPr>
            <p:cNvSpPr/>
            <p:nvPr/>
          </p:nvSpPr>
          <p:spPr>
            <a:xfrm>
              <a:off x="9042400" y="3280228"/>
              <a:ext cx="3585029" cy="2833697"/>
            </a:xfrm>
            <a:custGeom>
              <a:avLst/>
              <a:gdLst>
                <a:gd name="connsiteX0" fmla="*/ 0 w 3585029"/>
                <a:gd name="connsiteY0" fmla="*/ 0 h 2729284"/>
                <a:gd name="connsiteX1" fmla="*/ 377371 w 3585029"/>
                <a:gd name="connsiteY1" fmla="*/ 203200 h 2729284"/>
                <a:gd name="connsiteX2" fmla="*/ 740229 w 3585029"/>
                <a:gd name="connsiteY2" fmla="*/ 682172 h 2729284"/>
                <a:gd name="connsiteX3" fmla="*/ 943429 w 3585029"/>
                <a:gd name="connsiteY3" fmla="*/ 1553029 h 2729284"/>
                <a:gd name="connsiteX4" fmla="*/ 1059543 w 3585029"/>
                <a:gd name="connsiteY4" fmla="*/ 2293258 h 2729284"/>
                <a:gd name="connsiteX5" fmla="*/ 1161143 w 3585029"/>
                <a:gd name="connsiteY5" fmla="*/ 2525486 h 2729284"/>
                <a:gd name="connsiteX6" fmla="*/ 1320800 w 3585029"/>
                <a:gd name="connsiteY6" fmla="*/ 2641600 h 2729284"/>
                <a:gd name="connsiteX7" fmla="*/ 1770743 w 3585029"/>
                <a:gd name="connsiteY7" fmla="*/ 2728686 h 2729284"/>
                <a:gd name="connsiteX8" fmla="*/ 2191657 w 3585029"/>
                <a:gd name="connsiteY8" fmla="*/ 2598058 h 2729284"/>
                <a:gd name="connsiteX9" fmla="*/ 2365829 w 3585029"/>
                <a:gd name="connsiteY9" fmla="*/ 2380343 h 2729284"/>
                <a:gd name="connsiteX10" fmla="*/ 2481943 w 3585029"/>
                <a:gd name="connsiteY10" fmla="*/ 1901372 h 2729284"/>
                <a:gd name="connsiteX11" fmla="*/ 2540000 w 3585029"/>
                <a:gd name="connsiteY11" fmla="*/ 1509486 h 2729284"/>
                <a:gd name="connsiteX12" fmla="*/ 2670629 w 3585029"/>
                <a:gd name="connsiteY12" fmla="*/ 1059543 h 2729284"/>
                <a:gd name="connsiteX13" fmla="*/ 2888343 w 3585029"/>
                <a:gd name="connsiteY13" fmla="*/ 682172 h 2729284"/>
                <a:gd name="connsiteX14" fmla="*/ 3033486 w 3585029"/>
                <a:gd name="connsiteY14" fmla="*/ 420915 h 2729284"/>
                <a:gd name="connsiteX15" fmla="*/ 3309257 w 3585029"/>
                <a:gd name="connsiteY15" fmla="*/ 130629 h 2729284"/>
                <a:gd name="connsiteX16" fmla="*/ 3585029 w 3585029"/>
                <a:gd name="connsiteY16" fmla="*/ 0 h 272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585029" h="2729284">
                  <a:moveTo>
                    <a:pt x="0" y="0"/>
                  </a:moveTo>
                  <a:cubicBezTo>
                    <a:pt x="127000" y="44752"/>
                    <a:pt x="254000" y="89505"/>
                    <a:pt x="377371" y="203200"/>
                  </a:cubicBezTo>
                  <a:cubicBezTo>
                    <a:pt x="500742" y="316895"/>
                    <a:pt x="645886" y="457201"/>
                    <a:pt x="740229" y="682172"/>
                  </a:cubicBezTo>
                  <a:cubicBezTo>
                    <a:pt x="834572" y="907144"/>
                    <a:pt x="890210" y="1284515"/>
                    <a:pt x="943429" y="1553029"/>
                  </a:cubicBezTo>
                  <a:cubicBezTo>
                    <a:pt x="996648" y="1821543"/>
                    <a:pt x="1023257" y="2131182"/>
                    <a:pt x="1059543" y="2293258"/>
                  </a:cubicBezTo>
                  <a:cubicBezTo>
                    <a:pt x="1095829" y="2455334"/>
                    <a:pt x="1117600" y="2467429"/>
                    <a:pt x="1161143" y="2525486"/>
                  </a:cubicBezTo>
                  <a:cubicBezTo>
                    <a:pt x="1204686" y="2583543"/>
                    <a:pt x="1219200" y="2607733"/>
                    <a:pt x="1320800" y="2641600"/>
                  </a:cubicBezTo>
                  <a:cubicBezTo>
                    <a:pt x="1422400" y="2675467"/>
                    <a:pt x="1625600" y="2735943"/>
                    <a:pt x="1770743" y="2728686"/>
                  </a:cubicBezTo>
                  <a:cubicBezTo>
                    <a:pt x="1915886" y="2721429"/>
                    <a:pt x="2092476" y="2656115"/>
                    <a:pt x="2191657" y="2598058"/>
                  </a:cubicBezTo>
                  <a:cubicBezTo>
                    <a:pt x="2290838" y="2540001"/>
                    <a:pt x="2317448" y="2496457"/>
                    <a:pt x="2365829" y="2380343"/>
                  </a:cubicBezTo>
                  <a:cubicBezTo>
                    <a:pt x="2414210" y="2264229"/>
                    <a:pt x="2452915" y="2046515"/>
                    <a:pt x="2481943" y="1901372"/>
                  </a:cubicBezTo>
                  <a:cubicBezTo>
                    <a:pt x="2510971" y="1756229"/>
                    <a:pt x="2508552" y="1649791"/>
                    <a:pt x="2540000" y="1509486"/>
                  </a:cubicBezTo>
                  <a:cubicBezTo>
                    <a:pt x="2571448" y="1369181"/>
                    <a:pt x="2612572" y="1197429"/>
                    <a:pt x="2670629" y="1059543"/>
                  </a:cubicBezTo>
                  <a:cubicBezTo>
                    <a:pt x="2728686" y="921657"/>
                    <a:pt x="2827867" y="788610"/>
                    <a:pt x="2888343" y="682172"/>
                  </a:cubicBezTo>
                  <a:cubicBezTo>
                    <a:pt x="2948819" y="575734"/>
                    <a:pt x="2963334" y="512839"/>
                    <a:pt x="3033486" y="420915"/>
                  </a:cubicBezTo>
                  <a:cubicBezTo>
                    <a:pt x="3103638" y="328991"/>
                    <a:pt x="3217333" y="200782"/>
                    <a:pt x="3309257" y="130629"/>
                  </a:cubicBezTo>
                  <a:cubicBezTo>
                    <a:pt x="3401181" y="60476"/>
                    <a:pt x="3493105" y="30238"/>
                    <a:pt x="3585029" y="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sp>
        <p:nvSpPr>
          <p:cNvPr id="2" name="Título 74">
            <a:extLst>
              <a:ext uri="{FF2B5EF4-FFF2-40B4-BE49-F238E27FC236}">
                <a16:creationId xmlns:a16="http://schemas.microsoft.com/office/drawing/2014/main" id="{64444BB3-D3DF-49E5-BAD3-00B6D5A938CD}"/>
              </a:ext>
            </a:extLst>
          </p:cNvPr>
          <p:cNvSpPr txBox="1">
            <a:spLocks/>
          </p:cNvSpPr>
          <p:nvPr/>
        </p:nvSpPr>
        <p:spPr>
          <a:xfrm>
            <a:off x="15571376" y="12458189"/>
            <a:ext cx="4052079" cy="175364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37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22 líneas Ti II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443BED2-15CE-43AB-AD10-F909FF40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306" y="14966603"/>
            <a:ext cx="8954211" cy="675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19C815-A7C5-4707-B3A6-D7621C9EB4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86492" y="21654445"/>
            <a:ext cx="8954211" cy="6625313"/>
          </a:xfrm>
          <a:prstGeom prst="rect">
            <a:avLst/>
          </a:prstGeom>
        </p:spPr>
      </p:pic>
      <p:sp>
        <p:nvSpPr>
          <p:cNvPr id="45" name="Rectángulo: esquinas redondeadas 154">
            <a:extLst>
              <a:ext uri="{FF2B5EF4-FFF2-40B4-BE49-F238E27FC236}">
                <a16:creationId xmlns:a16="http://schemas.microsoft.com/office/drawing/2014/main" id="{489B812F-CD95-4525-BCCD-87E0B048A60A}"/>
              </a:ext>
            </a:extLst>
          </p:cNvPr>
          <p:cNvSpPr/>
          <p:nvPr/>
        </p:nvSpPr>
        <p:spPr>
          <a:xfrm>
            <a:off x="570666" y="10114884"/>
            <a:ext cx="29319791" cy="18196605"/>
          </a:xfrm>
          <a:prstGeom prst="round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22" name="Título 74">
            <a:extLst>
              <a:ext uri="{FF2B5EF4-FFF2-40B4-BE49-F238E27FC236}">
                <a16:creationId xmlns:a16="http://schemas.microsoft.com/office/drawing/2014/main" id="{652F8366-52F3-4F11-B6F7-D496263EDF3E}"/>
              </a:ext>
            </a:extLst>
          </p:cNvPr>
          <p:cNvSpPr txBox="1">
            <a:spLocks/>
          </p:cNvSpPr>
          <p:nvPr/>
        </p:nvSpPr>
        <p:spPr>
          <a:xfrm>
            <a:off x="7462307" y="10985927"/>
            <a:ext cx="9337728" cy="7245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Líneas espectrales: 137</a:t>
            </a:r>
          </a:p>
        </p:txBody>
      </p:sp>
      <p:sp>
        <p:nvSpPr>
          <p:cNvPr id="233" name="Título 74">
            <a:extLst>
              <a:ext uri="{FF2B5EF4-FFF2-40B4-BE49-F238E27FC236}">
                <a16:creationId xmlns:a16="http://schemas.microsoft.com/office/drawing/2014/main" id="{26E14399-8F79-4005-8CA5-D394EF6689E0}"/>
              </a:ext>
            </a:extLst>
          </p:cNvPr>
          <p:cNvSpPr txBox="1">
            <a:spLocks/>
          </p:cNvSpPr>
          <p:nvPr/>
        </p:nvSpPr>
        <p:spPr>
          <a:xfrm>
            <a:off x="18260697" y="10185887"/>
            <a:ext cx="7157675" cy="113523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Curvas de crecimiento</a:t>
            </a:r>
          </a:p>
        </p:txBody>
      </p:sp>
      <p:sp>
        <p:nvSpPr>
          <p:cNvPr id="237" name="Título 74">
            <a:extLst>
              <a:ext uri="{FF2B5EF4-FFF2-40B4-BE49-F238E27FC236}">
                <a16:creationId xmlns:a16="http://schemas.microsoft.com/office/drawing/2014/main" id="{29F34BF9-05CA-4362-AD9E-C81F7DC4ADCA}"/>
              </a:ext>
            </a:extLst>
          </p:cNvPr>
          <p:cNvSpPr txBox="1">
            <a:spLocks/>
          </p:cNvSpPr>
          <p:nvPr/>
        </p:nvSpPr>
        <p:spPr>
          <a:xfrm>
            <a:off x="22882371" y="12420751"/>
            <a:ext cx="4052079" cy="1753647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3 líneas Fe I</a:t>
            </a:r>
          </a:p>
          <a:p>
            <a:pPr algn="ctr"/>
            <a:r>
              <a:rPr lang="es-CO" sz="5334" b="1" dirty="0">
                <a:solidFill>
                  <a:schemeClr val="tx2"/>
                </a:solidFill>
                <a:latin typeface="+mn-lt"/>
              </a:rPr>
              <a:t>10 líneas Ti II</a:t>
            </a:r>
          </a:p>
        </p:txBody>
      </p:sp>
      <p:sp>
        <p:nvSpPr>
          <p:cNvPr id="238" name="Título 74">
            <a:extLst>
              <a:ext uri="{FF2B5EF4-FFF2-40B4-BE49-F238E27FC236}">
                <a16:creationId xmlns:a16="http://schemas.microsoft.com/office/drawing/2014/main" id="{E973C0F6-9170-432E-9A34-6B3EF6DAFB35}"/>
              </a:ext>
            </a:extLst>
          </p:cNvPr>
          <p:cNvSpPr txBox="1">
            <a:spLocks/>
          </p:cNvSpPr>
          <p:nvPr/>
        </p:nvSpPr>
        <p:spPr>
          <a:xfrm>
            <a:off x="16082416" y="11440997"/>
            <a:ext cx="3259772" cy="10646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25 octubre</a:t>
            </a:r>
          </a:p>
        </p:txBody>
      </p:sp>
      <p:sp>
        <p:nvSpPr>
          <p:cNvPr id="239" name="Título 74">
            <a:extLst>
              <a:ext uri="{FF2B5EF4-FFF2-40B4-BE49-F238E27FC236}">
                <a16:creationId xmlns:a16="http://schemas.microsoft.com/office/drawing/2014/main" id="{AA794465-16B8-4C74-AD25-F81392BC51A8}"/>
              </a:ext>
            </a:extLst>
          </p:cNvPr>
          <p:cNvSpPr txBox="1">
            <a:spLocks/>
          </p:cNvSpPr>
          <p:nvPr/>
        </p:nvSpPr>
        <p:spPr>
          <a:xfrm>
            <a:off x="23351836" y="11441523"/>
            <a:ext cx="3259772" cy="10646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334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A1950D2F-80F7-476B-B1E8-8725D0B9E49C}"/>
              </a:ext>
            </a:extLst>
          </p:cNvPr>
          <p:cNvSpPr txBox="1"/>
          <p:nvPr/>
        </p:nvSpPr>
        <p:spPr>
          <a:xfrm>
            <a:off x="14310465" y="16977261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2,39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5E8351D-81AD-4C98-9B72-1D62AE0CF42B}"/>
              </a:ext>
            </a:extLst>
          </p:cNvPr>
          <p:cNvSpPr txBox="1"/>
          <p:nvPr/>
        </p:nvSpPr>
        <p:spPr>
          <a:xfrm>
            <a:off x="22646287" y="16816396"/>
            <a:ext cx="5305456" cy="91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5330" b="1" dirty="0">
                <a:solidFill>
                  <a:schemeClr val="tx2"/>
                </a:solidFill>
              </a:rPr>
              <a:t>Log(N) = 2,12</a:t>
            </a:r>
          </a:p>
        </p:txBody>
      </p:sp>
      <p:sp>
        <p:nvSpPr>
          <p:cNvPr id="219" name="Título 74">
            <a:extLst>
              <a:ext uri="{FF2B5EF4-FFF2-40B4-BE49-F238E27FC236}">
                <a16:creationId xmlns:a16="http://schemas.microsoft.com/office/drawing/2014/main" id="{2D1B6A5E-6358-463D-BD1E-C75DC3F04892}"/>
              </a:ext>
            </a:extLst>
          </p:cNvPr>
          <p:cNvSpPr txBox="1">
            <a:spLocks/>
          </p:cNvSpPr>
          <p:nvPr/>
        </p:nvSpPr>
        <p:spPr>
          <a:xfrm>
            <a:off x="31042563" y="23940237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Modelo de la densidad columnar y su gradiente radial de la cromosfera de zeta (ζ) 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 ACTUAL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39CB96-BE2F-493C-9305-6D73C5D5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5496" y="12271486"/>
            <a:ext cx="19806770" cy="47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BDCF175-A4E7-4C7C-9760-302EAC8B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1274" y="17698769"/>
            <a:ext cx="19605408" cy="47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ítulo 74">
            <a:extLst>
              <a:ext uri="{FF2B5EF4-FFF2-40B4-BE49-F238E27FC236}">
                <a16:creationId xmlns:a16="http://schemas.microsoft.com/office/drawing/2014/main" id="{9CAA3F65-BBC5-44B2-8F39-29BAFDB0B591}"/>
              </a:ext>
            </a:extLst>
          </p:cNvPr>
          <p:cNvSpPr txBox="1">
            <a:spLocks/>
          </p:cNvSpPr>
          <p:nvPr/>
        </p:nvSpPr>
        <p:spPr>
          <a:xfrm>
            <a:off x="31042563" y="25416151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Comparación para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variabilidad en escalas de tiempo de décadas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23" name="Título 74">
            <a:extLst>
              <a:ext uri="{FF2B5EF4-FFF2-40B4-BE49-F238E27FC236}">
                <a16:creationId xmlns:a16="http://schemas.microsoft.com/office/drawing/2014/main" id="{34882D5B-8F89-40A1-809B-6AE9C6A4F73A}"/>
              </a:ext>
            </a:extLst>
          </p:cNvPr>
          <p:cNvSpPr txBox="1">
            <a:spLocks/>
          </p:cNvSpPr>
          <p:nvPr/>
        </p:nvSpPr>
        <p:spPr>
          <a:xfrm>
            <a:off x="31195951" y="26876344"/>
            <a:ext cx="19428166" cy="11735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419" sz="5400" b="1" dirty="0">
                <a:solidFill>
                  <a:schemeClr val="tx2"/>
                </a:solidFill>
                <a:latin typeface="+mn-lt"/>
              </a:rPr>
              <a:t>Revisión 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de las propiedades físicas de la estrella gigante de ζ </a:t>
            </a:r>
            <a:r>
              <a:rPr kumimoji="0" lang="es-419" altLang="es-419" sz="54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Aurigae</a:t>
            </a:r>
            <a:r>
              <a:rPr kumimoji="0" lang="es-419" altLang="es-419" sz="54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lt"/>
              </a:rPr>
              <a:t>.</a:t>
            </a:r>
            <a:r>
              <a:rPr lang="es-419" sz="5400" b="1" dirty="0">
                <a:solidFill>
                  <a:schemeClr val="tx2"/>
                </a:solidFill>
                <a:latin typeface="+mn-lt"/>
              </a:rPr>
              <a:t> </a:t>
            </a:r>
            <a:endParaRPr lang="es-CO" sz="5334" b="1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1" name="Rectangle: Rounded Corners 240">
            <a:extLst>
              <a:ext uri="{FF2B5EF4-FFF2-40B4-BE49-F238E27FC236}">
                <a16:creationId xmlns:a16="http://schemas.microsoft.com/office/drawing/2014/main" id="{1F1621C0-7930-4E31-9FAB-D3F1D7B4A329}"/>
              </a:ext>
            </a:extLst>
          </p:cNvPr>
          <p:cNvSpPr/>
          <p:nvPr/>
        </p:nvSpPr>
        <p:spPr>
          <a:xfrm>
            <a:off x="30056435" y="3998392"/>
            <a:ext cx="21086892" cy="18640786"/>
          </a:xfrm>
          <a:prstGeom prst="round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3" name="Rectángulo 293">
            <a:extLst>
              <a:ext uri="{FF2B5EF4-FFF2-40B4-BE49-F238E27FC236}">
                <a16:creationId xmlns:a16="http://schemas.microsoft.com/office/drawing/2014/main" id="{CA518AEF-9413-43E7-8DED-6D46C646A7AB}"/>
              </a:ext>
            </a:extLst>
          </p:cNvPr>
          <p:cNvSpPr/>
          <p:nvPr/>
        </p:nvSpPr>
        <p:spPr>
          <a:xfrm>
            <a:off x="0" y="55176"/>
            <a:ext cx="51206399" cy="3758815"/>
          </a:xfrm>
          <a:prstGeom prst="rect">
            <a:avLst/>
          </a:prstGeom>
          <a:solidFill>
            <a:srgbClr val="EA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CO" sz="3741" dirty="0"/>
          </a:p>
        </p:txBody>
      </p:sp>
      <p:sp>
        <p:nvSpPr>
          <p:cNvPr id="214" name="Rectángulo 14">
            <a:extLst>
              <a:ext uri="{FF2B5EF4-FFF2-40B4-BE49-F238E27FC236}">
                <a16:creationId xmlns:a16="http://schemas.microsoft.com/office/drawing/2014/main" id="{49868167-45B1-44F8-8134-8145C783E731}"/>
              </a:ext>
            </a:extLst>
          </p:cNvPr>
          <p:cNvSpPr/>
          <p:nvPr/>
        </p:nvSpPr>
        <p:spPr>
          <a:xfrm>
            <a:off x="-91395" y="-12233"/>
            <a:ext cx="5130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p:sp>
        <p:nvSpPr>
          <p:cNvPr id="215" name="Título 2">
            <a:extLst>
              <a:ext uri="{FF2B5EF4-FFF2-40B4-BE49-F238E27FC236}">
                <a16:creationId xmlns:a16="http://schemas.microsoft.com/office/drawing/2014/main" id="{3612A9AC-2299-4EF0-8CF1-65C144AD6E94}"/>
              </a:ext>
            </a:extLst>
          </p:cNvPr>
          <p:cNvSpPr txBox="1">
            <a:spLocks/>
          </p:cNvSpPr>
          <p:nvPr/>
        </p:nvSpPr>
        <p:spPr>
          <a:xfrm>
            <a:off x="9210675" y="371067"/>
            <a:ext cx="33712689" cy="881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30600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156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401" b="1" dirty="0">
                <a:solidFill>
                  <a:srgbClr val="002060"/>
                </a:solidFill>
              </a:rPr>
              <a:t>ESTUDIO DEL ÚLTIMO ECLIPSE CROMÓSFERICO DE ZETA AURIGAE, OTOÑO 2019</a:t>
            </a:r>
          </a:p>
        </p:txBody>
      </p:sp>
      <p:sp>
        <p:nvSpPr>
          <p:cNvPr id="216" name="Rectángulo 125">
            <a:extLst>
              <a:ext uri="{FF2B5EF4-FFF2-40B4-BE49-F238E27FC236}">
                <a16:creationId xmlns:a16="http://schemas.microsoft.com/office/drawing/2014/main" id="{BE68D272-4597-4FD0-A8EB-EDAC8B20D06D}"/>
              </a:ext>
            </a:extLst>
          </p:cNvPr>
          <p:cNvSpPr/>
          <p:nvPr/>
        </p:nvSpPr>
        <p:spPr>
          <a:xfrm>
            <a:off x="-57150" y="3566787"/>
            <a:ext cx="51480000" cy="18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374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0678C436-8F55-4D33-9A2E-E321E9CEC7E4}"/>
                  </a:ext>
                </a:extLst>
              </p:cNvPr>
              <p:cNvSpPr/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</p:spPr>
            <p:txBody>
              <a:bodyPr wrap="square" anchor="t">
                <a:spAutoFit/>
              </a:bodyPr>
              <a:lstStyle/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N.L. Oliveros-Gómez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dirty="0">
                    <a:solidFill>
                      <a:schemeClr val="tx2"/>
                    </a:solidFill>
                    <a:latin typeface="Bahnschrift" panose="020B0502040204020203" pitchFamily="34" charset="0"/>
                  </a:rPr>
                  <a:t>,</a:t>
                </a:r>
                <a:r>
                  <a:rPr lang="es-419" sz="4400" dirty="0">
                    <a:solidFill>
                      <a:srgbClr val="FF66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K.-P </a:t>
                </a:r>
                <a:r>
                  <a:rPr lang="es-419" sz="4400" b="1" dirty="0" err="1">
                    <a:solidFill>
                      <a:schemeClr val="tx2"/>
                    </a:solidFill>
                  </a:rPr>
                  <a:t>Schröder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 , F. Rosas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419" sz="4400" b="1" dirty="0">
                    <a:solidFill>
                      <a:schemeClr val="tx2"/>
                    </a:solidFill>
                  </a:rPr>
                  <a:t>, Luis A. Núñez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Halley UIS, GIRG, Escuela de Física, Facultad de Ciencias, Universidad Industrial de Santander</a:t>
                </a:r>
                <a:r>
                  <a:rPr lang="es-419" sz="4400" b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s-CO" sz="4400" b="1" baseline="30000" dirty="0">
                  <a:solidFill>
                    <a:schemeClr val="tx2"/>
                  </a:solidFill>
                  <a:ea typeface="+mn-lt"/>
                  <a:cs typeface="+mn-lt"/>
                </a:endParaRPr>
              </a:p>
              <a:p>
                <a:pPr algn="r"/>
                <a:r>
                  <a:rPr lang="es-CO" sz="4400" b="1" dirty="0">
                    <a:solidFill>
                      <a:schemeClr val="tx2"/>
                    </a:solidFill>
                  </a:rPr>
                  <a:t>Grupo de Física Estelar, Facultad de Ciencias, Universidad de Guanajuato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s-419" sz="4400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s-CO" sz="4400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7" name="Rectángulo 15">
                <a:extLst>
                  <a:ext uri="{FF2B5EF4-FFF2-40B4-BE49-F238E27FC236}">
                    <a16:creationId xmlns:a16="http://schemas.microsoft.com/office/drawing/2014/main" id="{0678C436-8F55-4D33-9A2E-E321E9CEC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642" y="1341111"/>
                <a:ext cx="25038621" cy="2169633"/>
              </a:xfrm>
              <a:prstGeom prst="rect">
                <a:avLst/>
              </a:prstGeom>
              <a:blipFill>
                <a:blip r:embed="rId29"/>
                <a:stretch>
                  <a:fillRect t="-6461" b="-12640"/>
                </a:stretch>
              </a:blipFill>
            </p:spPr>
            <p:txBody>
              <a:bodyPr/>
              <a:lstStyle/>
              <a:p>
                <a:r>
                  <a:rPr lang="es-419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1" name="Picture 4" descr="Dirección de Adquisiciones y Servicios de Apoyo | Universidad de Guanajuato">
            <a:extLst>
              <a:ext uri="{FF2B5EF4-FFF2-40B4-BE49-F238E27FC236}">
                <a16:creationId xmlns:a16="http://schemas.microsoft.com/office/drawing/2014/main" id="{6A7CA5D8-F55F-4247-9CE2-CA848512A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36" y="108790"/>
            <a:ext cx="6509024" cy="269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Picture 225" descr="Icon&#10;&#10;Description automatically generated">
            <a:extLst>
              <a:ext uri="{FF2B5EF4-FFF2-40B4-BE49-F238E27FC236}">
                <a16:creationId xmlns:a16="http://schemas.microsoft.com/office/drawing/2014/main" id="{C20DAD8F-701C-4716-A6F5-8A4F5AFACE0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451" y="259122"/>
            <a:ext cx="10426087" cy="3548002"/>
          </a:xfrm>
          <a:prstGeom prst="rect">
            <a:avLst/>
          </a:prstGeom>
        </p:spPr>
      </p:pic>
      <p:pic>
        <p:nvPicPr>
          <p:cNvPr id="227" name="Picture 226" descr="Graphical user interface&#10;&#10;Description automatically generated">
            <a:extLst>
              <a:ext uri="{FF2B5EF4-FFF2-40B4-BE49-F238E27FC236}">
                <a16:creationId xmlns:a16="http://schemas.microsoft.com/office/drawing/2014/main" id="{2B38C834-4AB3-4B34-9C79-A1080ECC008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17" y="492110"/>
            <a:ext cx="5859659" cy="2747138"/>
          </a:xfrm>
          <a:prstGeom prst="rect">
            <a:avLst/>
          </a:prstGeom>
        </p:spPr>
      </p:pic>
      <p:pic>
        <p:nvPicPr>
          <p:cNvPr id="228" name="Picture 2" descr="Resultado de imagen para TELESCOPIO TIGRE">
            <a:extLst>
              <a:ext uri="{FF2B5EF4-FFF2-40B4-BE49-F238E27FC236}">
                <a16:creationId xmlns:a16="http://schemas.microsoft.com/office/drawing/2014/main" id="{2E45E1AF-08CA-4D5D-90D5-FA2D2D3FE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7" r="9653"/>
          <a:stretch/>
        </p:blipFill>
        <p:spPr bwMode="auto">
          <a:xfrm>
            <a:off x="40027480" y="549744"/>
            <a:ext cx="3092054" cy="275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4" descr="Resultado de imagen para universidad liege">
            <a:extLst>
              <a:ext uri="{FF2B5EF4-FFF2-40B4-BE49-F238E27FC236}">
                <a16:creationId xmlns:a16="http://schemas.microsoft.com/office/drawing/2014/main" id="{E04A4E46-1D38-4CCB-A8C5-5E3069BAC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038" y="2116363"/>
            <a:ext cx="2688040" cy="117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6" descr="Resultado de imagen para universidad hamburgo logo">
            <a:extLst>
              <a:ext uri="{FF2B5EF4-FFF2-40B4-BE49-F238E27FC236}">
                <a16:creationId xmlns:a16="http://schemas.microsoft.com/office/drawing/2014/main" id="{8C718EDD-E2EA-4764-AB01-BD26877ED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4" b="5678"/>
          <a:stretch/>
        </p:blipFill>
        <p:spPr bwMode="auto">
          <a:xfrm>
            <a:off x="49315985" y="1838113"/>
            <a:ext cx="1528507" cy="15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21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74">
            <a:extLst>
              <a:ext uri="{FF2B5EF4-FFF2-40B4-BE49-F238E27FC236}">
                <a16:creationId xmlns:a16="http://schemas.microsoft.com/office/drawing/2014/main" id="{320ADF05-3C37-49DC-BC1F-278A76CF3C13}"/>
              </a:ext>
            </a:extLst>
          </p:cNvPr>
          <p:cNvSpPr txBox="1">
            <a:spLocks/>
          </p:cNvSpPr>
          <p:nvPr/>
        </p:nvSpPr>
        <p:spPr>
          <a:xfrm>
            <a:off x="2127494" y="1448894"/>
            <a:ext cx="7067387" cy="11049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FOTOMETRÍA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A88006-6DCC-49A6-A39E-87B59BCC5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0" y="2553854"/>
            <a:ext cx="26553750" cy="13425054"/>
          </a:xfrm>
          <a:prstGeom prst="rect">
            <a:avLst/>
          </a:prstGeom>
        </p:spPr>
      </p:pic>
      <p:sp>
        <p:nvSpPr>
          <p:cNvPr id="6" name="Título 74">
            <a:extLst>
              <a:ext uri="{FF2B5EF4-FFF2-40B4-BE49-F238E27FC236}">
                <a16:creationId xmlns:a16="http://schemas.microsoft.com/office/drawing/2014/main" id="{B493DAC4-0ED6-4E79-97A9-8130EDE1FCCE}"/>
              </a:ext>
            </a:extLst>
          </p:cNvPr>
          <p:cNvSpPr txBox="1">
            <a:spLocks/>
          </p:cNvSpPr>
          <p:nvPr/>
        </p:nvSpPr>
        <p:spPr>
          <a:xfrm>
            <a:off x="33313039" y="6489106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24 octubre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1F4065-82ED-488E-9407-3969E0B2B44A}"/>
              </a:ext>
            </a:extLst>
          </p:cNvPr>
          <p:cNvCxnSpPr>
            <a:cxnSpLocks/>
          </p:cNvCxnSpPr>
          <p:nvPr/>
        </p:nvCxnSpPr>
        <p:spPr>
          <a:xfrm flipH="1">
            <a:off x="31537864" y="6998206"/>
            <a:ext cx="1356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74">
            <a:extLst>
              <a:ext uri="{FF2B5EF4-FFF2-40B4-BE49-F238E27FC236}">
                <a16:creationId xmlns:a16="http://schemas.microsoft.com/office/drawing/2014/main" id="{61BC09EA-B2FE-4139-967B-ED047B500901}"/>
              </a:ext>
            </a:extLst>
          </p:cNvPr>
          <p:cNvSpPr txBox="1">
            <a:spLocks/>
          </p:cNvSpPr>
          <p:nvPr/>
        </p:nvSpPr>
        <p:spPr>
          <a:xfrm>
            <a:off x="31637157" y="8718821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24-26 octubre</a:t>
            </a:r>
          </a:p>
        </p:txBody>
      </p:sp>
      <p:sp>
        <p:nvSpPr>
          <p:cNvPr id="9" name="Título 74">
            <a:extLst>
              <a:ext uri="{FF2B5EF4-FFF2-40B4-BE49-F238E27FC236}">
                <a16:creationId xmlns:a16="http://schemas.microsoft.com/office/drawing/2014/main" id="{DE63E841-EC66-4D0B-921A-142BF427B532}"/>
              </a:ext>
            </a:extLst>
          </p:cNvPr>
          <p:cNvSpPr txBox="1">
            <a:spLocks/>
          </p:cNvSpPr>
          <p:nvPr/>
        </p:nvSpPr>
        <p:spPr>
          <a:xfrm>
            <a:off x="31829251" y="10540934"/>
            <a:ext cx="17476365" cy="16626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27 octubre – 01 Diciembre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B1109-5B9A-4ED1-A88E-D3A6FF6341B0}"/>
              </a:ext>
            </a:extLst>
          </p:cNvPr>
          <p:cNvCxnSpPr>
            <a:cxnSpLocks/>
          </p:cNvCxnSpPr>
          <p:nvPr/>
        </p:nvCxnSpPr>
        <p:spPr>
          <a:xfrm flipH="1">
            <a:off x="38734826" y="16337917"/>
            <a:ext cx="135638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ítulo 74">
            <a:extLst>
              <a:ext uri="{FF2B5EF4-FFF2-40B4-BE49-F238E27FC236}">
                <a16:creationId xmlns:a16="http://schemas.microsoft.com/office/drawing/2014/main" id="{08EF3048-C407-4496-8474-3CB742C61A9E}"/>
              </a:ext>
            </a:extLst>
          </p:cNvPr>
          <p:cNvSpPr txBox="1">
            <a:spLocks/>
          </p:cNvSpPr>
          <p:nvPr/>
        </p:nvSpPr>
        <p:spPr>
          <a:xfrm>
            <a:off x="31829251" y="15922884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03 Diciembre</a:t>
            </a:r>
          </a:p>
        </p:txBody>
      </p:sp>
      <p:sp>
        <p:nvSpPr>
          <p:cNvPr id="12" name="Título 74">
            <a:extLst>
              <a:ext uri="{FF2B5EF4-FFF2-40B4-BE49-F238E27FC236}">
                <a16:creationId xmlns:a16="http://schemas.microsoft.com/office/drawing/2014/main" id="{2747456B-37B4-4FC2-8608-A1800A4F4DBC}"/>
              </a:ext>
            </a:extLst>
          </p:cNvPr>
          <p:cNvSpPr txBox="1">
            <a:spLocks/>
          </p:cNvSpPr>
          <p:nvPr/>
        </p:nvSpPr>
        <p:spPr>
          <a:xfrm>
            <a:off x="31776169" y="13410593"/>
            <a:ext cx="8560535" cy="108799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01 – 03 Diciembre</a:t>
            </a:r>
          </a:p>
        </p:txBody>
      </p:sp>
      <p:pic>
        <p:nvPicPr>
          <p:cNvPr id="13" name="Picture 12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64C3ED7C-139F-4FB6-89A4-38DCC8645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" t="8486" r="75975" b="56722"/>
          <a:stretch/>
        </p:blipFill>
        <p:spPr>
          <a:xfrm>
            <a:off x="39643027" y="5865824"/>
            <a:ext cx="3236003" cy="2264763"/>
          </a:xfrm>
          <a:prstGeom prst="rect">
            <a:avLst/>
          </a:prstGeom>
        </p:spPr>
      </p:pic>
      <p:pic>
        <p:nvPicPr>
          <p:cNvPr id="14" name="Picture 13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A4622420-4873-41F0-834A-53DA7AE4B9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6" t="7595" r="57040" b="50328"/>
          <a:stretch/>
        </p:blipFill>
        <p:spPr>
          <a:xfrm>
            <a:off x="40494541" y="7508725"/>
            <a:ext cx="3464960" cy="3508192"/>
          </a:xfrm>
          <a:prstGeom prst="rect">
            <a:avLst/>
          </a:prstGeom>
        </p:spPr>
      </p:pic>
      <p:pic>
        <p:nvPicPr>
          <p:cNvPr id="15" name="Picture 14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CAE97809-C06B-4E97-B067-B4861217D5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4" t="4928" r="41878" b="50840"/>
          <a:stretch/>
        </p:blipFill>
        <p:spPr>
          <a:xfrm>
            <a:off x="43912796" y="9628009"/>
            <a:ext cx="2797894" cy="3488530"/>
          </a:xfrm>
          <a:prstGeom prst="rect">
            <a:avLst/>
          </a:prstGeom>
        </p:spPr>
      </p:pic>
      <p:pic>
        <p:nvPicPr>
          <p:cNvPr id="16" name="Picture 15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28FDDD30-835B-4608-A654-363CF92923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6" t="6073" r="23809" b="49695"/>
          <a:stretch/>
        </p:blipFill>
        <p:spPr>
          <a:xfrm>
            <a:off x="40898378" y="12228189"/>
            <a:ext cx="3222274" cy="3505111"/>
          </a:xfrm>
          <a:prstGeom prst="rect">
            <a:avLst/>
          </a:prstGeom>
        </p:spPr>
      </p:pic>
      <p:pic>
        <p:nvPicPr>
          <p:cNvPr id="17" name="Picture 16" descr="A picture containing oranges, indoor, table, orange&#10;&#10;Description automatically generated">
            <a:extLst>
              <a:ext uri="{FF2B5EF4-FFF2-40B4-BE49-F238E27FC236}">
                <a16:creationId xmlns:a16="http://schemas.microsoft.com/office/drawing/2014/main" id="{1BE599EF-B067-4790-8413-D02AA6DE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62" t="7519" r="1632" b="51354"/>
          <a:stretch/>
        </p:blipFill>
        <p:spPr>
          <a:xfrm>
            <a:off x="43177952" y="14692615"/>
            <a:ext cx="4267582" cy="3290603"/>
          </a:xfrm>
          <a:prstGeom prst="rect">
            <a:avLst/>
          </a:prstGeom>
        </p:spPr>
      </p:pic>
      <p:sp>
        <p:nvSpPr>
          <p:cNvPr id="18" name="Título 74">
            <a:extLst>
              <a:ext uri="{FF2B5EF4-FFF2-40B4-BE49-F238E27FC236}">
                <a16:creationId xmlns:a16="http://schemas.microsoft.com/office/drawing/2014/main" id="{C4217964-A105-4484-9C22-7CD18ACF3B26}"/>
              </a:ext>
            </a:extLst>
          </p:cNvPr>
          <p:cNvSpPr txBox="1">
            <a:spLocks/>
          </p:cNvSpPr>
          <p:nvPr/>
        </p:nvSpPr>
        <p:spPr>
          <a:xfrm>
            <a:off x="1171073" y="17983218"/>
            <a:ext cx="16047616" cy="20726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8000" b="1" dirty="0">
                <a:solidFill>
                  <a:schemeClr val="tx2"/>
                </a:solidFill>
                <a:latin typeface="+mn-lt"/>
              </a:rPr>
              <a:t>ALTURA PROYECTADA DEL ECLIPSE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452A56-A85B-4B65-AC5E-970314C934FB}"/>
              </a:ext>
            </a:extLst>
          </p:cNvPr>
          <p:cNvSpPr txBox="1"/>
          <p:nvPr/>
        </p:nvSpPr>
        <p:spPr>
          <a:xfrm>
            <a:off x="29707915" y="2592856"/>
            <a:ext cx="2560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0" i="1" dirty="0">
                <a:solidFill>
                  <a:schemeClr val="tx2"/>
                </a:solidFill>
                <a:effectLst/>
              </a:rPr>
              <a:t>American Association of Variable Star Observers</a:t>
            </a:r>
            <a:r>
              <a:rPr lang="en-US" sz="6000" b="0" i="0" dirty="0">
                <a:solidFill>
                  <a:schemeClr val="tx2"/>
                </a:solidFill>
                <a:effectLst/>
              </a:rPr>
              <a:t> (AVSSO)</a:t>
            </a:r>
            <a:endParaRPr lang="es-419" sz="6000" dirty="0">
              <a:solidFill>
                <a:schemeClr val="tx2"/>
              </a:solidFill>
            </a:endParaRPr>
          </a:p>
        </p:txBody>
      </p:sp>
      <p:sp>
        <p:nvSpPr>
          <p:cNvPr id="23" name="Título 74">
            <a:extLst>
              <a:ext uri="{FF2B5EF4-FFF2-40B4-BE49-F238E27FC236}">
                <a16:creationId xmlns:a16="http://schemas.microsoft.com/office/drawing/2014/main" id="{FF573FB4-B995-4F07-BF63-A9B34D7B6795}"/>
              </a:ext>
            </a:extLst>
          </p:cNvPr>
          <p:cNvSpPr txBox="1">
            <a:spLocks/>
          </p:cNvSpPr>
          <p:nvPr/>
        </p:nvSpPr>
        <p:spPr>
          <a:xfrm>
            <a:off x="1171073" y="21516150"/>
            <a:ext cx="5911199" cy="108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h =  0</a:t>
            </a:r>
          </a:p>
        </p:txBody>
      </p:sp>
      <p:sp>
        <p:nvSpPr>
          <p:cNvPr id="24" name="Título 74">
            <a:extLst>
              <a:ext uri="{FF2B5EF4-FFF2-40B4-BE49-F238E27FC236}">
                <a16:creationId xmlns:a16="http://schemas.microsoft.com/office/drawing/2014/main" id="{5355E0A8-F37E-471B-AA63-6193FC1CE588}"/>
              </a:ext>
            </a:extLst>
          </p:cNvPr>
          <p:cNvSpPr txBox="1">
            <a:spLocks/>
          </p:cNvSpPr>
          <p:nvPr/>
        </p:nvSpPr>
        <p:spPr>
          <a:xfrm>
            <a:off x="7082272" y="21788150"/>
            <a:ext cx="18449491" cy="54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6600" b="1" dirty="0">
                <a:solidFill>
                  <a:schemeClr val="tx2"/>
                </a:solidFill>
                <a:latin typeface="+mn-lt"/>
              </a:rPr>
              <a:t>Altura </a:t>
            </a:r>
            <a:r>
              <a:rPr lang="es-419" sz="6600" b="1" u="none" strike="noStrike" dirty="0">
                <a:solidFill>
                  <a:schemeClr val="tx2"/>
                </a:solidFill>
                <a:effectLst/>
                <a:latin typeface="+mn-lt"/>
              </a:rPr>
              <a:t>en que la estrella está ocultada a la mitad</a:t>
            </a:r>
            <a:r>
              <a:rPr lang="es-CO" sz="6600" b="1" dirty="0">
                <a:solidFill>
                  <a:schemeClr val="tx2"/>
                </a:solidFill>
                <a:latin typeface="+mn-lt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BF38A9-D6E4-48BF-9044-641217F3B38D}"/>
              </a:ext>
            </a:extLst>
          </p:cNvPr>
          <p:cNvSpPr txBox="1"/>
          <p:nvPr/>
        </p:nvSpPr>
        <p:spPr>
          <a:xfrm>
            <a:off x="28679215" y="19673579"/>
            <a:ext cx="276606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000" b="0" i="0" u="none" strike="noStrike" dirty="0">
                <a:solidFill>
                  <a:schemeClr val="tx2"/>
                </a:solidFill>
                <a:effectLst/>
              </a:rPr>
              <a:t>Octubre 26 de 2019, a las 2:20h UTC</a:t>
            </a:r>
            <a:endParaRPr lang="es-419" sz="6000" dirty="0">
              <a:solidFill>
                <a:schemeClr val="tx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B6350A-60B2-489D-8534-CCC2D7D1015F}"/>
              </a:ext>
            </a:extLst>
          </p:cNvPr>
          <p:cNvSpPr txBox="1"/>
          <p:nvPr/>
        </p:nvSpPr>
        <p:spPr>
          <a:xfrm>
            <a:off x="28733290" y="23973016"/>
            <a:ext cx="288893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000" b="0" i="0" u="none" strike="noStrike" dirty="0">
                <a:solidFill>
                  <a:schemeClr val="tx2"/>
                </a:solidFill>
                <a:effectLst/>
              </a:rPr>
              <a:t>Diciembre 03 de 2019, a las 12h UTC.</a:t>
            </a:r>
            <a:endParaRPr lang="es-419" sz="6000" dirty="0">
              <a:solidFill>
                <a:schemeClr val="tx2"/>
              </a:solidFill>
            </a:endParaRPr>
          </a:p>
        </p:txBody>
      </p:sp>
      <p:pic>
        <p:nvPicPr>
          <p:cNvPr id="29" name="Picture 28" descr="Shape, arrow&#10;&#10;Description automatically generated">
            <a:extLst>
              <a:ext uri="{FF2B5EF4-FFF2-40B4-BE49-F238E27FC236}">
                <a16:creationId xmlns:a16="http://schemas.microsoft.com/office/drawing/2014/main" id="{0E152F63-D0B9-468D-A3C0-64B481EFC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9420" y="22967547"/>
            <a:ext cx="2097087" cy="1848932"/>
          </a:xfrm>
          <a:prstGeom prst="rect">
            <a:avLst/>
          </a:prstGeom>
        </p:spPr>
      </p:pic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C6920271-D5FE-47B5-AD1E-59CE91E9E3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74797">
            <a:off x="25201568" y="19369656"/>
            <a:ext cx="2097087" cy="1951238"/>
          </a:xfrm>
          <a:prstGeom prst="rect">
            <a:avLst/>
          </a:prstGeom>
        </p:spPr>
      </p:pic>
      <p:sp>
        <p:nvSpPr>
          <p:cNvPr id="31" name="Título 74">
            <a:extLst>
              <a:ext uri="{FF2B5EF4-FFF2-40B4-BE49-F238E27FC236}">
                <a16:creationId xmlns:a16="http://schemas.microsoft.com/office/drawing/2014/main" id="{F73224EF-3E5C-49F1-8438-F86D1D2619AB}"/>
              </a:ext>
            </a:extLst>
          </p:cNvPr>
          <p:cNvSpPr txBox="1">
            <a:spLocks/>
          </p:cNvSpPr>
          <p:nvPr/>
        </p:nvSpPr>
        <p:spPr>
          <a:xfrm>
            <a:off x="3516113" y="25341872"/>
            <a:ext cx="17454128" cy="15414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6600" b="1" dirty="0">
                <a:solidFill>
                  <a:schemeClr val="tx2"/>
                </a:solidFill>
                <a:latin typeface="+mn-lt"/>
              </a:rPr>
              <a:t>Con esto puedo comparar con fechas anteriores</a:t>
            </a:r>
            <a:endParaRPr lang="es-CO" sz="6600" b="1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493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5">
            <a:extLst>
              <a:ext uri="{FF2B5EF4-FFF2-40B4-BE49-F238E27FC236}">
                <a16:creationId xmlns:a16="http://schemas.microsoft.com/office/drawing/2014/main" id="{07322A9E-F1EC-405E-8971-BA906EFFC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384630" y="5421817"/>
            <a:ext cx="40751759" cy="23408751"/>
          </a:xfrm>
          <a:custGeom>
            <a:avLst/>
            <a:gdLst>
              <a:gd name="T0" fmla="*/ 1752 w 2038"/>
              <a:gd name="T1" fmla="*/ 1169 h 1169"/>
              <a:gd name="T2" fmla="*/ 1487 w 2038"/>
              <a:gd name="T3" fmla="*/ 334 h 1169"/>
              <a:gd name="T4" fmla="*/ 860 w 2038"/>
              <a:gd name="T5" fmla="*/ 22 h 1169"/>
              <a:gd name="T6" fmla="*/ 199 w 2038"/>
              <a:gd name="T7" fmla="*/ 318 h 1169"/>
              <a:gd name="T8" fmla="*/ 399 w 2038"/>
              <a:gd name="T9" fmla="*/ 116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8" h="1169">
                <a:moveTo>
                  <a:pt x="1752" y="1169"/>
                </a:moveTo>
                <a:cubicBezTo>
                  <a:pt x="2038" y="928"/>
                  <a:pt x="1673" y="513"/>
                  <a:pt x="1487" y="334"/>
                </a:cubicBezTo>
                <a:cubicBezTo>
                  <a:pt x="1316" y="170"/>
                  <a:pt x="1099" y="43"/>
                  <a:pt x="860" y="22"/>
                </a:cubicBezTo>
                <a:cubicBezTo>
                  <a:pt x="621" y="0"/>
                  <a:pt x="341" y="128"/>
                  <a:pt x="199" y="318"/>
                </a:cubicBezTo>
                <a:cubicBezTo>
                  <a:pt x="0" y="586"/>
                  <a:pt x="184" y="965"/>
                  <a:pt x="399" y="116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A5704422-1118-4FD1-95AD-29A064EB8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815894" y="8445112"/>
            <a:ext cx="30970539" cy="20365346"/>
          </a:xfrm>
          <a:custGeom>
            <a:avLst/>
            <a:gdLst>
              <a:gd name="T0" fmla="*/ 1025 w 1549"/>
              <a:gd name="T1" fmla="*/ 1016 h 1017"/>
              <a:gd name="T2" fmla="*/ 1443 w 1549"/>
              <a:gd name="T3" fmla="*/ 592 h 1017"/>
              <a:gd name="T4" fmla="*/ 782 w 1549"/>
              <a:gd name="T5" fmla="*/ 53 h 1017"/>
              <a:gd name="T6" fmla="*/ 150 w 1549"/>
              <a:gd name="T7" fmla="*/ 329 h 1017"/>
              <a:gd name="T8" fmla="*/ 477 w 1549"/>
              <a:gd name="T9" fmla="*/ 1017 h 1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9" h="1017">
                <a:moveTo>
                  <a:pt x="1025" y="1016"/>
                </a:moveTo>
                <a:cubicBezTo>
                  <a:pt x="1223" y="971"/>
                  <a:pt x="1549" y="857"/>
                  <a:pt x="1443" y="592"/>
                </a:cubicBezTo>
                <a:cubicBezTo>
                  <a:pt x="1344" y="344"/>
                  <a:pt x="1041" y="111"/>
                  <a:pt x="782" y="53"/>
                </a:cubicBezTo>
                <a:cubicBezTo>
                  <a:pt x="545" y="0"/>
                  <a:pt x="275" y="117"/>
                  <a:pt x="150" y="329"/>
                </a:cubicBezTo>
                <a:cubicBezTo>
                  <a:pt x="0" y="584"/>
                  <a:pt x="243" y="911"/>
                  <a:pt x="477" y="1017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A88B2AAA-B805-498E-A9E6-98B88585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55674" y="7479801"/>
            <a:ext cx="33750885" cy="21350767"/>
          </a:xfrm>
          <a:custGeom>
            <a:avLst/>
            <a:gdLst>
              <a:gd name="T0" fmla="*/ 1302 w 1688"/>
              <a:gd name="T1" fmla="*/ 1066 h 1066"/>
              <a:gd name="T2" fmla="*/ 1613 w 1688"/>
              <a:gd name="T3" fmla="*/ 850 h 1066"/>
              <a:gd name="T4" fmla="*/ 1517 w 1688"/>
              <a:gd name="T5" fmla="*/ 471 h 1066"/>
              <a:gd name="T6" fmla="*/ 798 w 1688"/>
              <a:gd name="T7" fmla="*/ 28 h 1066"/>
              <a:gd name="T8" fmla="*/ 181 w 1688"/>
              <a:gd name="T9" fmla="*/ 333 h 1066"/>
              <a:gd name="T10" fmla="*/ 420 w 1688"/>
              <a:gd name="T11" fmla="*/ 1066 h 10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88" h="1066">
                <a:moveTo>
                  <a:pt x="1302" y="1066"/>
                </a:moveTo>
                <a:cubicBezTo>
                  <a:pt x="1416" y="1024"/>
                  <a:pt x="1551" y="962"/>
                  <a:pt x="1613" y="850"/>
                </a:cubicBezTo>
                <a:cubicBezTo>
                  <a:pt x="1688" y="715"/>
                  <a:pt x="1606" y="575"/>
                  <a:pt x="1517" y="471"/>
                </a:cubicBezTo>
                <a:cubicBezTo>
                  <a:pt x="1336" y="258"/>
                  <a:pt x="1084" y="62"/>
                  <a:pt x="798" y="28"/>
                </a:cubicBezTo>
                <a:cubicBezTo>
                  <a:pt x="559" y="0"/>
                  <a:pt x="317" y="138"/>
                  <a:pt x="181" y="333"/>
                </a:cubicBezTo>
                <a:cubicBezTo>
                  <a:pt x="0" y="592"/>
                  <a:pt x="191" y="907"/>
                  <a:pt x="420" y="10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">
            <a:extLst>
              <a:ext uri="{FF2B5EF4-FFF2-40B4-BE49-F238E27FC236}">
                <a16:creationId xmlns:a16="http://schemas.microsoft.com/office/drawing/2014/main" id="{9B8051E0-19D7-43E1-BFD9-E6DBFEB3A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456" y="2277857"/>
            <a:ext cx="43405424" cy="26552715"/>
          </a:xfrm>
          <a:custGeom>
            <a:avLst/>
            <a:gdLst>
              <a:gd name="T0" fmla="*/ 1873 w 2171"/>
              <a:gd name="T1" fmla="*/ 1326 h 1326"/>
              <a:gd name="T2" fmla="*/ 1609 w 2171"/>
              <a:gd name="T3" fmla="*/ 473 h 1326"/>
              <a:gd name="T4" fmla="*/ 880 w 2171"/>
              <a:gd name="T5" fmla="*/ 63 h 1326"/>
              <a:gd name="T6" fmla="*/ 0 w 2171"/>
              <a:gd name="T7" fmla="*/ 42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71" h="1326">
                <a:moveTo>
                  <a:pt x="1873" y="1326"/>
                </a:moveTo>
                <a:cubicBezTo>
                  <a:pt x="2171" y="1045"/>
                  <a:pt x="1825" y="678"/>
                  <a:pt x="1609" y="473"/>
                </a:cubicBezTo>
                <a:cubicBezTo>
                  <a:pt x="1406" y="281"/>
                  <a:pt x="1159" y="116"/>
                  <a:pt x="880" y="63"/>
                </a:cubicBezTo>
                <a:cubicBezTo>
                  <a:pt x="545" y="0"/>
                  <a:pt x="214" y="161"/>
                  <a:pt x="0" y="423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9">
            <a:extLst>
              <a:ext uri="{FF2B5EF4-FFF2-40B4-BE49-F238E27FC236}">
                <a16:creationId xmlns:a16="http://schemas.microsoft.com/office/drawing/2014/main" id="{4EDB2B02-86A2-46F5-A4BE-B7D9B1041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544" y="25950754"/>
            <a:ext cx="2120265" cy="2862413"/>
          </a:xfrm>
          <a:custGeom>
            <a:avLst/>
            <a:gdLst>
              <a:gd name="T0" fmla="*/ 0 w 106"/>
              <a:gd name="T1" fmla="*/ 0 h 143"/>
              <a:gd name="T2" fmla="*/ 106 w 106"/>
              <a:gd name="T3" fmla="*/ 143 h 1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06" h="143">
                <a:moveTo>
                  <a:pt x="0" y="0"/>
                </a:moveTo>
                <a:cubicBezTo>
                  <a:pt x="35" y="54"/>
                  <a:pt x="70" y="101"/>
                  <a:pt x="106" y="143"/>
                </a:cubicBezTo>
              </a:path>
            </a:pathLst>
          </a:custGeom>
          <a:noFill/>
          <a:ln w="4763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0">
            <a:extLst>
              <a:ext uri="{FF2B5EF4-FFF2-40B4-BE49-F238E27FC236}">
                <a16:creationId xmlns:a16="http://schemas.microsoft.com/office/drawing/2014/main" id="{43954639-FB5D-41F4-9560-6F6DFE778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456" y="-249379"/>
            <a:ext cx="46585824" cy="29079943"/>
          </a:xfrm>
          <a:custGeom>
            <a:avLst/>
            <a:gdLst>
              <a:gd name="T0" fmla="*/ 2046 w 2330"/>
              <a:gd name="T1" fmla="*/ 1452 h 1452"/>
              <a:gd name="T2" fmla="*/ 1813 w 2330"/>
              <a:gd name="T3" fmla="*/ 601 h 1452"/>
              <a:gd name="T4" fmla="*/ 956 w 2330"/>
              <a:gd name="T5" fmla="*/ 97 h 1452"/>
              <a:gd name="T6" fmla="*/ 0 w 2330"/>
              <a:gd name="T7" fmla="*/ 366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30" h="1452">
                <a:moveTo>
                  <a:pt x="2046" y="1452"/>
                </a:moveTo>
                <a:cubicBezTo>
                  <a:pt x="2330" y="1153"/>
                  <a:pt x="2049" y="821"/>
                  <a:pt x="1813" y="601"/>
                </a:cubicBezTo>
                <a:cubicBezTo>
                  <a:pt x="1569" y="375"/>
                  <a:pt x="1282" y="179"/>
                  <a:pt x="956" y="97"/>
                </a:cubicBezTo>
                <a:cubicBezTo>
                  <a:pt x="572" y="0"/>
                  <a:pt x="292" y="101"/>
                  <a:pt x="0" y="366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2">
            <a:extLst>
              <a:ext uri="{FF2B5EF4-FFF2-40B4-BE49-F238E27FC236}">
                <a16:creationId xmlns:a16="http://schemas.microsoft.com/office/drawing/2014/main" id="{E898931C-0323-41FA-A036-20F818B1F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456" y="-8047"/>
            <a:ext cx="4440554" cy="2580862"/>
          </a:xfrm>
          <a:custGeom>
            <a:avLst/>
            <a:gdLst>
              <a:gd name="T0" fmla="*/ 222 w 222"/>
              <a:gd name="T1" fmla="*/ 0 h 129"/>
              <a:gd name="T2" fmla="*/ 0 w 222"/>
              <a:gd name="T3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22" h="129">
                <a:moveTo>
                  <a:pt x="222" y="0"/>
                </a:moveTo>
                <a:cubicBezTo>
                  <a:pt x="152" y="35"/>
                  <a:pt x="76" y="78"/>
                  <a:pt x="0" y="129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4">
            <a:extLst>
              <a:ext uri="{FF2B5EF4-FFF2-40B4-BE49-F238E27FC236}">
                <a16:creationId xmlns:a16="http://schemas.microsoft.com/office/drawing/2014/main" id="{89AFE9DD-0792-4B98-B4EB-97ACA17E6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544" y="-28161"/>
            <a:ext cx="2500314" cy="1481482"/>
          </a:xfrm>
          <a:custGeom>
            <a:avLst/>
            <a:gdLst>
              <a:gd name="T0" fmla="*/ 125 w 125"/>
              <a:gd name="T1" fmla="*/ 0 h 74"/>
              <a:gd name="T2" fmla="*/ 0 w 125"/>
              <a:gd name="T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5" h="74">
                <a:moveTo>
                  <a:pt x="125" y="0"/>
                </a:moveTo>
                <a:cubicBezTo>
                  <a:pt x="85" y="22"/>
                  <a:pt x="43" y="47"/>
                  <a:pt x="0" y="74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">
            <a:extLst>
              <a:ext uri="{FF2B5EF4-FFF2-40B4-BE49-F238E27FC236}">
                <a16:creationId xmlns:a16="http://schemas.microsoft.com/office/drawing/2014/main" id="{3981F5C4-9AE1-404E-AF44-A4E6DB374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4456" y="-8047"/>
            <a:ext cx="1500189" cy="898274"/>
          </a:xfrm>
          <a:custGeom>
            <a:avLst/>
            <a:gdLst>
              <a:gd name="T0" fmla="*/ 75 w 75"/>
              <a:gd name="T1" fmla="*/ 0 h 45"/>
              <a:gd name="T2" fmla="*/ 0 w 75"/>
              <a:gd name="T3" fmla="*/ 45 h 4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5" h="45">
                <a:moveTo>
                  <a:pt x="75" y="0"/>
                </a:moveTo>
                <a:cubicBezTo>
                  <a:pt x="50" y="14"/>
                  <a:pt x="25" y="29"/>
                  <a:pt x="0" y="45"/>
                </a:cubicBezTo>
              </a:path>
            </a:pathLst>
          </a:custGeom>
          <a:noFill/>
          <a:ln w="12700" cap="flat">
            <a:solidFill>
              <a:schemeClr val="tx1">
                <a:alpha val="20000"/>
              </a:schemeClr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1">
            <a:extLst>
              <a:ext uri="{FF2B5EF4-FFF2-40B4-BE49-F238E27FC236}">
                <a16:creationId xmlns:a16="http://schemas.microsoft.com/office/drawing/2014/main" id="{763C1781-8726-4FAC-8C45-FF40376BE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2791724" y="-8047"/>
            <a:ext cx="24309705" cy="28758172"/>
          </a:xfrm>
          <a:custGeom>
            <a:avLst/>
            <a:gdLst>
              <a:gd name="T0" fmla="*/ 1094 w 1216"/>
              <a:gd name="T1" fmla="*/ 1436 h 1436"/>
              <a:gd name="T2" fmla="*/ 709 w 1216"/>
              <a:gd name="T3" fmla="*/ 551 h 1436"/>
              <a:gd name="T4" fmla="*/ 0 w 1216"/>
              <a:gd name="T5" fmla="*/ 0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16" h="1436">
                <a:moveTo>
                  <a:pt x="1094" y="1436"/>
                </a:moveTo>
                <a:cubicBezTo>
                  <a:pt x="1216" y="1114"/>
                  <a:pt x="904" y="770"/>
                  <a:pt x="709" y="551"/>
                </a:cubicBezTo>
                <a:cubicBezTo>
                  <a:pt x="509" y="327"/>
                  <a:pt x="274" y="127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301491B5-56C7-43DC-A3D9-861EECCA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8787058" y="12062"/>
            <a:ext cx="12394885" cy="10732365"/>
          </a:xfrm>
          <a:custGeom>
            <a:avLst/>
            <a:gdLst>
              <a:gd name="T0" fmla="*/ 620 w 620"/>
              <a:gd name="T1" fmla="*/ 536 h 536"/>
              <a:gd name="T2" fmla="*/ 0 w 620"/>
              <a:gd name="T3" fmla="*/ 0 h 53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20" h="536">
                <a:moveTo>
                  <a:pt x="620" y="536"/>
                </a:moveTo>
                <a:cubicBezTo>
                  <a:pt x="404" y="314"/>
                  <a:pt x="196" y="138"/>
                  <a:pt x="0" y="0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ítulo 74">
            <a:extLst>
              <a:ext uri="{FF2B5EF4-FFF2-40B4-BE49-F238E27FC236}">
                <a16:creationId xmlns:a16="http://schemas.microsoft.com/office/drawing/2014/main" id="{2DBE4503-52AE-4E3A-861A-B389DF836F91}"/>
              </a:ext>
            </a:extLst>
          </p:cNvPr>
          <p:cNvSpPr txBox="1">
            <a:spLocks/>
          </p:cNvSpPr>
          <p:nvPr/>
        </p:nvSpPr>
        <p:spPr>
          <a:xfrm>
            <a:off x="1815773" y="-7529456"/>
            <a:ext cx="16264737" cy="103692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600"/>
              </a:spcAft>
            </a:pPr>
            <a:r>
              <a:rPr lang="en-US" sz="8800" b="1" dirty="0">
                <a:solidFill>
                  <a:srgbClr val="FF6600"/>
                </a:solidFill>
              </a:rPr>
              <a:t>ESPECTROSCOPIA</a:t>
            </a:r>
          </a:p>
        </p:txBody>
      </p:sp>
      <p:sp>
        <p:nvSpPr>
          <p:cNvPr id="93" name="Freeform 22">
            <a:extLst>
              <a:ext uri="{FF2B5EF4-FFF2-40B4-BE49-F238E27FC236}">
                <a16:creationId xmlns:a16="http://schemas.microsoft.com/office/drawing/2014/main" id="{237E2353-22DF-46E0-A200-FB30F8F39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087469" y="-8047"/>
            <a:ext cx="9094470" cy="5704712"/>
          </a:xfrm>
          <a:custGeom>
            <a:avLst/>
            <a:gdLst>
              <a:gd name="T0" fmla="*/ 0 w 455"/>
              <a:gd name="T1" fmla="*/ 0 h 285"/>
              <a:gd name="T2" fmla="*/ 455 w 455"/>
              <a:gd name="T3" fmla="*/ 285 h 28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55" h="285">
                <a:moveTo>
                  <a:pt x="0" y="0"/>
                </a:moveTo>
                <a:cubicBezTo>
                  <a:pt x="153" y="85"/>
                  <a:pt x="308" y="180"/>
                  <a:pt x="455" y="285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23">
            <a:extLst>
              <a:ext uri="{FF2B5EF4-FFF2-40B4-BE49-F238E27FC236}">
                <a16:creationId xmlns:a16="http://schemas.microsoft.com/office/drawing/2014/main" id="{DD6138DB-057B-45F7-A5F4-E7BFDA20D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7421469" y="-8047"/>
            <a:ext cx="3760470" cy="2245685"/>
          </a:xfrm>
          <a:custGeom>
            <a:avLst/>
            <a:gdLst>
              <a:gd name="T0" fmla="*/ 0 w 188"/>
              <a:gd name="T1" fmla="*/ 0 h 112"/>
              <a:gd name="T2" fmla="*/ 188 w 188"/>
              <a:gd name="T3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88" h="112">
                <a:moveTo>
                  <a:pt x="0" y="0"/>
                </a:moveTo>
                <a:cubicBezTo>
                  <a:pt x="63" y="36"/>
                  <a:pt x="126" y="73"/>
                  <a:pt x="188" y="112"/>
                </a:cubicBezTo>
              </a:path>
            </a:pathLst>
          </a:custGeom>
          <a:noFill/>
          <a:ln w="9525" cap="flat">
            <a:solidFill>
              <a:schemeClr val="tx1">
                <a:alpha val="2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9A54AB1-B64F-4843-BFAB-81CB74E66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3158727" y="9315768"/>
            <a:ext cx="18558780" cy="17890357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4098" name="Picture 2" descr="Equipment">
            <a:extLst>
              <a:ext uri="{FF2B5EF4-FFF2-40B4-BE49-F238E27FC236}">
                <a16:creationId xmlns:a16="http://schemas.microsoft.com/office/drawing/2014/main" id="{FF28A8DE-A8D7-4B85-B4B5-BCCE18743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9" r="4376"/>
          <a:stretch/>
        </p:blipFill>
        <p:spPr bwMode="auto">
          <a:xfrm>
            <a:off x="3872022" y="1954020"/>
            <a:ext cx="32600080" cy="22440873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ítulo 74">
            <a:extLst>
              <a:ext uri="{FF2B5EF4-FFF2-40B4-BE49-F238E27FC236}">
                <a16:creationId xmlns:a16="http://schemas.microsoft.com/office/drawing/2014/main" id="{E8BEFB57-F976-431E-8FC8-2DCB41F4FB65}"/>
              </a:ext>
            </a:extLst>
          </p:cNvPr>
          <p:cNvSpPr txBox="1">
            <a:spLocks/>
          </p:cNvSpPr>
          <p:nvPr/>
        </p:nvSpPr>
        <p:spPr>
          <a:xfrm>
            <a:off x="31336980" y="2660679"/>
            <a:ext cx="11468103" cy="9906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Telescopio TIGRE-HEROS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6364C8-C106-490D-B0D8-D48785A0C92C}"/>
              </a:ext>
            </a:extLst>
          </p:cNvPr>
          <p:cNvSpPr txBox="1"/>
          <p:nvPr/>
        </p:nvSpPr>
        <p:spPr>
          <a:xfrm>
            <a:off x="35145655" y="4924065"/>
            <a:ext cx="256317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6600" b="0" i="0" u="none" strike="noStrike" dirty="0">
                <a:solidFill>
                  <a:schemeClr val="tx2"/>
                </a:solidFill>
                <a:effectLst/>
              </a:rPr>
              <a:t>Guanajuato - México</a:t>
            </a:r>
            <a:endParaRPr lang="es-419" sz="6600" dirty="0">
              <a:solidFill>
                <a:schemeClr val="tx2"/>
              </a:solidFill>
              <a:effectLst/>
            </a:endParaRPr>
          </a:p>
          <a:p>
            <a:r>
              <a:rPr lang="es-419" sz="6600" b="0" i="0" u="none" strike="noStrike" dirty="0">
                <a:solidFill>
                  <a:schemeClr val="tx2"/>
                </a:solidFill>
                <a:effectLst/>
              </a:rPr>
              <a:t>Hamburgo - Alemania</a:t>
            </a:r>
            <a:endParaRPr lang="es-419" sz="6600" dirty="0">
              <a:solidFill>
                <a:schemeClr val="tx2"/>
              </a:solidFill>
              <a:effectLst/>
            </a:endParaRPr>
          </a:p>
          <a:p>
            <a:r>
              <a:rPr lang="es-419" sz="6600" b="0" i="0" u="none" strike="noStrike" dirty="0" err="1">
                <a:solidFill>
                  <a:schemeClr val="tx2"/>
                </a:solidFill>
                <a:effectLst/>
              </a:rPr>
              <a:t>Liège</a:t>
            </a:r>
            <a:r>
              <a:rPr lang="es-419" sz="6600" b="0" i="0" u="none" strike="noStrike" dirty="0">
                <a:solidFill>
                  <a:schemeClr val="tx2"/>
                </a:solidFill>
                <a:effectLst/>
              </a:rPr>
              <a:t> - Bélgica</a:t>
            </a:r>
            <a:endParaRPr lang="es-419" sz="6600" dirty="0">
              <a:solidFill>
                <a:schemeClr val="tx2"/>
              </a:solidFill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661060-AC48-47CE-B7C3-3306D10B91B3}"/>
              </a:ext>
            </a:extLst>
          </p:cNvPr>
          <p:cNvSpPr txBox="1"/>
          <p:nvPr/>
        </p:nvSpPr>
        <p:spPr>
          <a:xfrm>
            <a:off x="38425676" y="15514932"/>
            <a:ext cx="1047710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8800" b="1" i="0" u="none" strike="noStrike" dirty="0">
                <a:solidFill>
                  <a:schemeClr val="tx2"/>
                </a:solidFill>
                <a:effectLst/>
              </a:rPr>
              <a:t>Resolución </a:t>
            </a:r>
            <a:r>
              <a:rPr lang="es-419" sz="8800" b="0" i="0" u="none" strike="noStrike" dirty="0">
                <a:solidFill>
                  <a:schemeClr val="tx2"/>
                </a:solidFill>
                <a:effectLst/>
              </a:rPr>
              <a:t>21000</a:t>
            </a:r>
            <a:endParaRPr lang="es-419" sz="8800" dirty="0">
              <a:solidFill>
                <a:schemeClr val="tx2"/>
              </a:solidFill>
              <a:effectLst/>
            </a:endParaRPr>
          </a:p>
          <a:p>
            <a:r>
              <a:rPr lang="es-419" sz="8800" b="1" i="0" u="none" strike="noStrike" dirty="0">
                <a:solidFill>
                  <a:schemeClr val="tx2"/>
                </a:solidFill>
                <a:effectLst/>
              </a:rPr>
              <a:t>Relación S/N </a:t>
            </a:r>
            <a:r>
              <a:rPr lang="es-419" sz="8800" b="0" i="0" u="none" strike="noStrike" dirty="0">
                <a:solidFill>
                  <a:schemeClr val="tx2"/>
                </a:solidFill>
                <a:effectLst/>
              </a:rPr>
              <a:t>200-300</a:t>
            </a:r>
            <a:endParaRPr lang="es-419" sz="8800" dirty="0"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003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74">
            <a:extLst>
              <a:ext uri="{FF2B5EF4-FFF2-40B4-BE49-F238E27FC236}">
                <a16:creationId xmlns:a16="http://schemas.microsoft.com/office/drawing/2014/main" id="{7E0ACDFE-CF37-4A5B-A8A0-2E8158C69F97}"/>
              </a:ext>
            </a:extLst>
          </p:cNvPr>
          <p:cNvSpPr txBox="1">
            <a:spLocks/>
          </p:cNvSpPr>
          <p:nvPr/>
        </p:nvSpPr>
        <p:spPr>
          <a:xfrm>
            <a:off x="2127494" y="1448894"/>
            <a:ext cx="9816856" cy="12371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800" b="1" dirty="0">
                <a:solidFill>
                  <a:schemeClr val="accent2"/>
                </a:solidFill>
                <a:latin typeface="+mn-lt"/>
              </a:rPr>
              <a:t>NORMALIZACIÓN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761875-34B0-4551-BB69-D75F20CD0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53" y="4856497"/>
            <a:ext cx="27592251" cy="666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d de difracción - Wikipedia, la enciclopedia libre">
            <a:extLst>
              <a:ext uri="{FF2B5EF4-FFF2-40B4-BE49-F238E27FC236}">
                <a16:creationId xmlns:a16="http://schemas.microsoft.com/office/drawing/2014/main" id="{181F39C7-9FF5-4B00-A454-6D64CD9A5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8679" y="2498815"/>
            <a:ext cx="11974830" cy="1049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EAE5559-F1E9-4EFF-BC07-974FB810D05B}"/>
              </a:ext>
            </a:extLst>
          </p:cNvPr>
          <p:cNvGrpSpPr/>
          <p:nvPr/>
        </p:nvGrpSpPr>
        <p:grpSpPr>
          <a:xfrm>
            <a:off x="1618757" y="14980946"/>
            <a:ext cx="30989783" cy="11734312"/>
            <a:chOff x="227842" y="11894846"/>
            <a:chExt cx="30989783" cy="11734312"/>
          </a:xfrm>
        </p:grpSpPr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59943CF4-131C-48A0-9A89-510D058A1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42" y="11894846"/>
              <a:ext cx="30989783" cy="9186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>
              <a:extLst>
                <a:ext uri="{FF2B5EF4-FFF2-40B4-BE49-F238E27FC236}">
                  <a16:creationId xmlns:a16="http://schemas.microsoft.com/office/drawing/2014/main" id="{C6BCA6B6-8C6E-478B-9C81-368B8772C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42" y="19226238"/>
              <a:ext cx="30989783" cy="440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EC94CF7-21C0-4861-877D-E6EA1F93A5CC}"/>
              </a:ext>
            </a:extLst>
          </p:cNvPr>
          <p:cNvGrpSpPr/>
          <p:nvPr/>
        </p:nvGrpSpPr>
        <p:grpSpPr>
          <a:xfrm>
            <a:off x="33038303" y="18207680"/>
            <a:ext cx="6505575" cy="7480008"/>
            <a:chOff x="36185475" y="15149538"/>
            <a:chExt cx="8048625" cy="9189781"/>
          </a:xfrm>
        </p:grpSpPr>
        <p:pic>
          <p:nvPicPr>
            <p:cNvPr id="7" name="Picture 6" descr="A picture containing game&#10;&#10;Description automatically generated">
              <a:extLst>
                <a:ext uri="{FF2B5EF4-FFF2-40B4-BE49-F238E27FC236}">
                  <a16:creationId xmlns:a16="http://schemas.microsoft.com/office/drawing/2014/main" id="{58FBBB40-88F7-49CB-98A5-4A2C549FD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6825" y="17587938"/>
              <a:ext cx="4867275" cy="6751381"/>
            </a:xfrm>
            <a:prstGeom prst="rect">
              <a:avLst/>
            </a:prstGeom>
          </p:spPr>
        </p:pic>
        <p:pic>
          <p:nvPicPr>
            <p:cNvPr id="8204" name="Picture 12" descr="Logo Python PNG transparente - StickPNG">
              <a:extLst>
                <a:ext uri="{FF2B5EF4-FFF2-40B4-BE49-F238E27FC236}">
                  <a16:creationId xmlns:a16="http://schemas.microsoft.com/office/drawing/2014/main" id="{94C19A4E-7838-4BEB-AE0E-2656A93EEE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85475" y="15149538"/>
              <a:ext cx="489585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4146B5F3-6663-41DA-857B-52321FA766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74797">
            <a:off x="35786986" y="16061020"/>
            <a:ext cx="2097087" cy="1951238"/>
          </a:xfrm>
          <a:prstGeom prst="rect">
            <a:avLst/>
          </a:prstGeom>
        </p:spPr>
      </p:pic>
      <p:sp>
        <p:nvSpPr>
          <p:cNvPr id="16" name="Título 74">
            <a:extLst>
              <a:ext uri="{FF2B5EF4-FFF2-40B4-BE49-F238E27FC236}">
                <a16:creationId xmlns:a16="http://schemas.microsoft.com/office/drawing/2014/main" id="{E2104049-B0B0-4DF1-83FE-9BC0076E5A7A}"/>
              </a:ext>
            </a:extLst>
          </p:cNvPr>
          <p:cNvSpPr txBox="1">
            <a:spLocks/>
          </p:cNvSpPr>
          <p:nvPr/>
        </p:nvSpPr>
        <p:spPr>
          <a:xfrm>
            <a:off x="39366825" y="14980946"/>
            <a:ext cx="11468103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CO" sz="8000" b="1" dirty="0">
              <a:solidFill>
                <a:schemeClr val="tx2"/>
              </a:solidFill>
              <a:latin typeface="+mn-lt"/>
            </a:endParaRP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Rutinas diferentes:</a:t>
            </a: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Espectros puros</a:t>
            </a:r>
          </a:p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Espectros combinados</a:t>
            </a:r>
          </a:p>
        </p:txBody>
      </p:sp>
      <p:sp>
        <p:nvSpPr>
          <p:cNvPr id="13" name="Título 74">
            <a:extLst>
              <a:ext uri="{FF2B5EF4-FFF2-40B4-BE49-F238E27FC236}">
                <a16:creationId xmlns:a16="http://schemas.microsoft.com/office/drawing/2014/main" id="{56155893-26B6-47B2-A9EC-88A9850E3D80}"/>
              </a:ext>
            </a:extLst>
          </p:cNvPr>
          <p:cNvSpPr txBox="1">
            <a:spLocks/>
          </p:cNvSpPr>
          <p:nvPr/>
        </p:nvSpPr>
        <p:spPr>
          <a:xfrm>
            <a:off x="43066092" y="5434921"/>
            <a:ext cx="5476081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+</a:t>
            </a:r>
          </a:p>
        </p:txBody>
      </p:sp>
      <p:sp>
        <p:nvSpPr>
          <p:cNvPr id="14" name="Título 74">
            <a:extLst>
              <a:ext uri="{FF2B5EF4-FFF2-40B4-BE49-F238E27FC236}">
                <a16:creationId xmlns:a16="http://schemas.microsoft.com/office/drawing/2014/main" id="{0D8E8636-888B-415E-81DB-EC0DD901C3A6}"/>
              </a:ext>
            </a:extLst>
          </p:cNvPr>
          <p:cNvSpPr txBox="1">
            <a:spLocks/>
          </p:cNvSpPr>
          <p:nvPr/>
        </p:nvSpPr>
        <p:spPr>
          <a:xfrm>
            <a:off x="45051259" y="5434921"/>
            <a:ext cx="5476081" cy="39694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8000" b="1" dirty="0">
                <a:solidFill>
                  <a:schemeClr val="tx2"/>
                </a:solidFill>
                <a:latin typeface="+mn-lt"/>
              </a:rPr>
              <a:t>Continuo de la estrella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48844-4D38-4988-BBDB-4C8C293B636E}"/>
              </a:ext>
            </a:extLst>
          </p:cNvPr>
          <p:cNvSpPr txBox="1"/>
          <p:nvPr/>
        </p:nvSpPr>
        <p:spPr>
          <a:xfrm>
            <a:off x="23242678" y="27163573"/>
            <a:ext cx="2560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Blanco-Cuaresma, </a:t>
            </a:r>
            <a:r>
              <a:rPr lang="es-419" sz="4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et.al</a:t>
            </a:r>
            <a:r>
              <a:rPr lang="es-419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(2014). </a:t>
            </a:r>
            <a:r>
              <a:rPr lang="es-419" sz="4800" b="0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Astronomy</a:t>
            </a:r>
            <a:r>
              <a:rPr lang="es-419" sz="4800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&amp; </a:t>
            </a:r>
            <a:r>
              <a:rPr lang="es-419" sz="4800" b="0" i="1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Astrophysics</a:t>
            </a:r>
            <a:r>
              <a:rPr lang="es-419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s-419" sz="4800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569</a:t>
            </a:r>
            <a:r>
              <a:rPr lang="es-419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A111.</a:t>
            </a:r>
            <a:endParaRPr lang="es-419" sz="4800" dirty="0"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D2E803-974A-476B-BB77-8F0873C9BDD9}"/>
              </a:ext>
            </a:extLst>
          </p:cNvPr>
          <p:cNvSpPr txBox="1"/>
          <p:nvPr/>
        </p:nvSpPr>
        <p:spPr>
          <a:xfrm>
            <a:off x="23242678" y="26217035"/>
            <a:ext cx="27592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Blanco-</a:t>
            </a:r>
            <a:r>
              <a:rPr lang="en-US" sz="4800" b="0" i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Cuaresma</a:t>
            </a:r>
            <a:r>
              <a:rPr lang="en-US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 S. (2019). </a:t>
            </a:r>
            <a:r>
              <a:rPr lang="en-US" sz="4800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Monthly Notices of the Royal Astronomical Society</a:t>
            </a:r>
            <a:r>
              <a:rPr lang="en-US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4800" b="0" i="1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486</a:t>
            </a:r>
            <a:r>
              <a:rPr lang="en-US" sz="4800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(2), 2075-2101.</a:t>
            </a:r>
            <a:endParaRPr lang="es-419" sz="48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E3653-D989-47A5-A2AE-E584F351A017}"/>
              </a:ext>
            </a:extLst>
          </p:cNvPr>
          <p:cNvSpPr txBox="1"/>
          <p:nvPr/>
        </p:nvSpPr>
        <p:spPr>
          <a:xfrm>
            <a:off x="23242678" y="27880270"/>
            <a:ext cx="2560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5400" b="1" dirty="0">
                <a:solidFill>
                  <a:schemeClr val="tx2"/>
                </a:solidFill>
              </a:rPr>
              <a:t>https://www.blancocuaresma.com/s/iSpec</a:t>
            </a:r>
          </a:p>
        </p:txBody>
      </p:sp>
    </p:spTree>
    <p:extLst>
      <p:ext uri="{BB962C8B-B14F-4D97-AF65-F5344CB8AC3E}">
        <p14:creationId xmlns:p14="http://schemas.microsoft.com/office/powerpoint/2010/main" val="2028700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1755</Words>
  <Application>Microsoft Office PowerPoint</Application>
  <PresentationFormat>Custom</PresentationFormat>
  <Paragraphs>395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Bahnschrift</vt:lpstr>
      <vt:lpstr>Calibri</vt:lpstr>
      <vt:lpstr>Calibri Light</vt:lpstr>
      <vt:lpstr>Cambria Math</vt:lpstr>
      <vt:lpstr>Freestyle Script</vt:lpstr>
      <vt:lpstr>Rockwell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 Oliveros</dc:creator>
  <cp:lastModifiedBy>Lucia Oliveros</cp:lastModifiedBy>
  <cp:revision>34</cp:revision>
  <dcterms:created xsi:type="dcterms:W3CDTF">2020-11-22T23:43:53Z</dcterms:created>
  <dcterms:modified xsi:type="dcterms:W3CDTF">2021-02-04T20:04:02Z</dcterms:modified>
</cp:coreProperties>
</file>